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2" r:id="rId2"/>
    <p:sldId id="2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CC00"/>
    <a:srgbClr val="3366FF"/>
    <a:srgbClr val="FF0000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4DF1D-15D0-4BAD-B851-D9F6FF0E8E6A}" type="datetimeFigureOut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91904-049B-46B3-BBA2-881F2B4999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44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指注意マーク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7F958B0-95D2-4516-BEC7-A575B4B25865}"/>
              </a:ext>
            </a:extLst>
          </p:cNvPr>
          <p:cNvGrpSpPr/>
          <p:nvPr/>
        </p:nvGrpSpPr>
        <p:grpSpPr>
          <a:xfrm>
            <a:off x="798560" y="3923407"/>
            <a:ext cx="2460618" cy="2408451"/>
            <a:chOff x="-2296991" y="2933839"/>
            <a:chExt cx="3000828" cy="2937208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EC604CE9-7917-4A61-86EF-6F4EFB4C0537}"/>
                </a:ext>
              </a:extLst>
            </p:cNvPr>
            <p:cNvSpPr/>
            <p:nvPr/>
          </p:nvSpPr>
          <p:spPr bwMode="auto">
            <a:xfrm>
              <a:off x="-2296991" y="2933839"/>
              <a:ext cx="3000828" cy="2937208"/>
            </a:xfrm>
            <a:prstGeom prst="roundRect">
              <a:avLst>
                <a:gd name="adj" fmla="val 5857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003B630E-6612-4138-BAAE-803E03671327}"/>
                </a:ext>
              </a:extLst>
            </p:cNvPr>
            <p:cNvSpPr/>
            <p:nvPr/>
          </p:nvSpPr>
          <p:spPr bwMode="auto">
            <a:xfrm>
              <a:off x="-2101161" y="3122762"/>
              <a:ext cx="2614796" cy="2559362"/>
            </a:xfrm>
            <a:prstGeom prst="roundRect">
              <a:avLst>
                <a:gd name="adj" fmla="val 288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A2DDB90-03A7-4BD9-A5EB-BCC3BD8901A4}"/>
                </a:ext>
              </a:extLst>
            </p:cNvPr>
            <p:cNvSpPr/>
            <p:nvPr/>
          </p:nvSpPr>
          <p:spPr bwMode="auto">
            <a:xfrm>
              <a:off x="-616327" y="3122763"/>
              <a:ext cx="1129963" cy="1171273"/>
            </a:xfrm>
            <a:custGeom>
              <a:avLst/>
              <a:gdLst>
                <a:gd name="connsiteX0" fmla="*/ 284727 w 1129963"/>
                <a:gd name="connsiteY0" fmla="*/ 0 h 1171273"/>
                <a:gd name="connsiteX1" fmla="*/ 1056151 w 1129963"/>
                <a:gd name="connsiteY1" fmla="*/ 0 h 1171273"/>
                <a:gd name="connsiteX2" fmla="*/ 1129963 w 1129963"/>
                <a:gd name="connsiteY2" fmla="*/ 73812 h 1171273"/>
                <a:gd name="connsiteX3" fmla="*/ 1129963 w 1129963"/>
                <a:gd name="connsiteY3" fmla="*/ 874668 h 1171273"/>
                <a:gd name="connsiteX4" fmla="*/ 1123428 w 1129963"/>
                <a:gd name="connsiteY4" fmla="*/ 872789 h 1171273"/>
                <a:gd name="connsiteX5" fmla="*/ 1096468 w 1129963"/>
                <a:gd name="connsiteY5" fmla="*/ 1110910 h 1171273"/>
                <a:gd name="connsiteX6" fmla="*/ 909032 w 1129963"/>
                <a:gd name="connsiteY6" fmla="*/ 961597 h 1171273"/>
                <a:gd name="connsiteX7" fmla="*/ 793002 w 1129963"/>
                <a:gd name="connsiteY7" fmla="*/ 1171273 h 1171273"/>
                <a:gd name="connsiteX8" fmla="*/ 676972 w 1129963"/>
                <a:gd name="connsiteY8" fmla="*/ 961597 h 1171273"/>
                <a:gd name="connsiteX9" fmla="*/ 489536 w 1129963"/>
                <a:gd name="connsiteY9" fmla="*/ 1110910 h 1171273"/>
                <a:gd name="connsiteX10" fmla="*/ 462576 w 1129963"/>
                <a:gd name="connsiteY10" fmla="*/ 872789 h 1171273"/>
                <a:gd name="connsiteX11" fmla="*/ 232262 w 1129963"/>
                <a:gd name="connsiteY11" fmla="*/ 939011 h 1171273"/>
                <a:gd name="connsiteX12" fmla="*/ 298484 w 1129963"/>
                <a:gd name="connsiteY12" fmla="*/ 708697 h 1171273"/>
                <a:gd name="connsiteX13" fmla="*/ 60363 w 1129963"/>
                <a:gd name="connsiteY13" fmla="*/ 681737 h 1171273"/>
                <a:gd name="connsiteX14" fmla="*/ 209676 w 1129963"/>
                <a:gd name="connsiteY14" fmla="*/ 494301 h 1171273"/>
                <a:gd name="connsiteX15" fmla="*/ 0 w 1129963"/>
                <a:gd name="connsiteY15" fmla="*/ 378271 h 1171273"/>
                <a:gd name="connsiteX16" fmla="*/ 209676 w 1129963"/>
                <a:gd name="connsiteY16" fmla="*/ 262241 h 1171273"/>
                <a:gd name="connsiteX17" fmla="*/ 60363 w 1129963"/>
                <a:gd name="connsiteY17" fmla="*/ 74805 h 1171273"/>
                <a:gd name="connsiteX18" fmla="*/ 298484 w 1129963"/>
                <a:gd name="connsiteY18" fmla="*/ 47845 h 1171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29963" h="1171273">
                  <a:moveTo>
                    <a:pt x="284727" y="0"/>
                  </a:moveTo>
                  <a:lnTo>
                    <a:pt x="1056151" y="0"/>
                  </a:lnTo>
                  <a:cubicBezTo>
                    <a:pt x="1096916" y="0"/>
                    <a:pt x="1129963" y="33047"/>
                    <a:pt x="1129963" y="73812"/>
                  </a:cubicBezTo>
                  <a:lnTo>
                    <a:pt x="1129963" y="874668"/>
                  </a:lnTo>
                  <a:lnTo>
                    <a:pt x="1123428" y="872789"/>
                  </a:lnTo>
                  <a:lnTo>
                    <a:pt x="1096468" y="1110910"/>
                  </a:lnTo>
                  <a:lnTo>
                    <a:pt x="909032" y="961597"/>
                  </a:lnTo>
                  <a:lnTo>
                    <a:pt x="793002" y="1171273"/>
                  </a:lnTo>
                  <a:lnTo>
                    <a:pt x="676972" y="961597"/>
                  </a:lnTo>
                  <a:lnTo>
                    <a:pt x="489536" y="1110910"/>
                  </a:lnTo>
                  <a:lnTo>
                    <a:pt x="462576" y="872789"/>
                  </a:lnTo>
                  <a:lnTo>
                    <a:pt x="232262" y="939011"/>
                  </a:lnTo>
                  <a:lnTo>
                    <a:pt x="298484" y="708697"/>
                  </a:lnTo>
                  <a:lnTo>
                    <a:pt x="60363" y="681737"/>
                  </a:lnTo>
                  <a:lnTo>
                    <a:pt x="209676" y="494301"/>
                  </a:lnTo>
                  <a:lnTo>
                    <a:pt x="0" y="378271"/>
                  </a:lnTo>
                  <a:lnTo>
                    <a:pt x="209676" y="262241"/>
                  </a:lnTo>
                  <a:lnTo>
                    <a:pt x="60363" y="74805"/>
                  </a:lnTo>
                  <a:lnTo>
                    <a:pt x="298484" y="4784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9D2EC78-A55A-4E43-9A08-EB0185A6F50C}"/>
                </a:ext>
              </a:extLst>
            </p:cNvPr>
            <p:cNvSpPr/>
            <p:nvPr/>
          </p:nvSpPr>
          <p:spPr bwMode="auto">
            <a:xfrm>
              <a:off x="-2182006" y="3290064"/>
              <a:ext cx="2252344" cy="2413198"/>
            </a:xfrm>
            <a:custGeom>
              <a:avLst/>
              <a:gdLst>
                <a:gd name="connsiteX0" fmla="*/ 915211 w 2202728"/>
                <a:gd name="connsiteY0" fmla="*/ 373 h 2360039"/>
                <a:gd name="connsiteX1" fmla="*/ 957073 w 2202728"/>
                <a:gd name="connsiteY1" fmla="*/ 7186 h 2360039"/>
                <a:gd name="connsiteX2" fmla="*/ 1084215 w 2202728"/>
                <a:gd name="connsiteY2" fmla="*/ 104744 h 2360039"/>
                <a:gd name="connsiteX3" fmla="*/ 1105132 w 2202728"/>
                <a:gd name="connsiteY3" fmla="*/ 263632 h 2360039"/>
                <a:gd name="connsiteX4" fmla="*/ 992561 w 2202728"/>
                <a:gd name="connsiteY4" fmla="*/ 683754 h 2360039"/>
                <a:gd name="connsiteX5" fmla="*/ 1963239 w 2202728"/>
                <a:gd name="connsiteY5" fmla="*/ 123333 h 2360039"/>
                <a:gd name="connsiteX6" fmla="*/ 2181314 w 2202728"/>
                <a:gd name="connsiteY6" fmla="*/ 181766 h 2360039"/>
                <a:gd name="connsiteX7" fmla="*/ 2122881 w 2202728"/>
                <a:gd name="connsiteY7" fmla="*/ 399840 h 2360039"/>
                <a:gd name="connsiteX8" fmla="*/ 1512891 w 2202728"/>
                <a:gd name="connsiteY8" fmla="*/ 752017 h 2360039"/>
                <a:gd name="connsiteX9" fmla="*/ 1730965 w 2202728"/>
                <a:gd name="connsiteY9" fmla="*/ 810450 h 2360039"/>
                <a:gd name="connsiteX10" fmla="*/ 1698774 w 2202728"/>
                <a:gd name="connsiteY10" fmla="*/ 1009629 h 2360039"/>
                <a:gd name="connsiteX11" fmla="*/ 1697799 w 2202728"/>
                <a:gd name="connsiteY11" fmla="*/ 1010331 h 2360039"/>
                <a:gd name="connsiteX12" fmla="*/ 1713622 w 2202728"/>
                <a:gd name="connsiteY12" fmla="*/ 1011433 h 2360039"/>
                <a:gd name="connsiteX13" fmla="*/ 1810558 w 2202728"/>
                <a:gd name="connsiteY13" fmla="*/ 1085815 h 2360039"/>
                <a:gd name="connsiteX14" fmla="*/ 1752126 w 2202728"/>
                <a:gd name="connsiteY14" fmla="*/ 1303890 h 2360039"/>
                <a:gd name="connsiteX15" fmla="*/ 1751251 w 2202728"/>
                <a:gd name="connsiteY15" fmla="*/ 1304393 h 2360039"/>
                <a:gd name="connsiteX16" fmla="*/ 1777253 w 2202728"/>
                <a:gd name="connsiteY16" fmla="*/ 1306207 h 2360039"/>
                <a:gd name="connsiteX17" fmla="*/ 1874188 w 2202728"/>
                <a:gd name="connsiteY17" fmla="*/ 1380587 h 2360039"/>
                <a:gd name="connsiteX18" fmla="*/ 1815755 w 2202728"/>
                <a:gd name="connsiteY18" fmla="*/ 1598661 h 2360039"/>
                <a:gd name="connsiteX19" fmla="*/ 1525177 w 2202728"/>
                <a:gd name="connsiteY19" fmla="*/ 1766426 h 2360039"/>
                <a:gd name="connsiteX20" fmla="*/ 1454724 w 2202728"/>
                <a:gd name="connsiteY20" fmla="*/ 1807103 h 2360039"/>
                <a:gd name="connsiteX21" fmla="*/ 1244275 w 2202728"/>
                <a:gd name="connsiteY21" fmla="*/ 1928605 h 2360039"/>
                <a:gd name="connsiteX22" fmla="*/ 765446 w 2202728"/>
                <a:gd name="connsiteY22" fmla="*/ 1898999 h 2360039"/>
                <a:gd name="connsiteX23" fmla="*/ 756424 w 2202728"/>
                <a:gd name="connsiteY23" fmla="*/ 1890657 h 2360039"/>
                <a:gd name="connsiteX24" fmla="*/ 27856 w 2202728"/>
                <a:gd name="connsiteY24" fmla="*/ 2360039 h 2360039"/>
                <a:gd name="connsiteX25" fmla="*/ 0 w 2202728"/>
                <a:gd name="connsiteY25" fmla="*/ 1461169 h 2360039"/>
                <a:gd name="connsiteX26" fmla="*/ 429053 w 2202728"/>
                <a:gd name="connsiteY26" fmla="*/ 1267623 h 2360039"/>
                <a:gd name="connsiteX27" fmla="*/ 426330 w 2202728"/>
                <a:gd name="connsiteY27" fmla="*/ 1231605 h 2360039"/>
                <a:gd name="connsiteX28" fmla="*/ 436006 w 2202728"/>
                <a:gd name="connsiteY28" fmla="*/ 1173936 h 2360039"/>
                <a:gd name="connsiteX29" fmla="*/ 435504 w 2202728"/>
                <a:gd name="connsiteY29" fmla="*/ 1161135 h 2360039"/>
                <a:gd name="connsiteX30" fmla="*/ 442317 w 2202728"/>
                <a:gd name="connsiteY30" fmla="*/ 1119271 h 2360039"/>
                <a:gd name="connsiteX31" fmla="*/ 700628 w 2202728"/>
                <a:gd name="connsiteY31" fmla="*/ 155245 h 2360039"/>
                <a:gd name="connsiteX32" fmla="*/ 915211 w 2202728"/>
                <a:gd name="connsiteY32" fmla="*/ 373 h 2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202728" h="2360039">
                  <a:moveTo>
                    <a:pt x="915211" y="373"/>
                  </a:moveTo>
                  <a:cubicBezTo>
                    <a:pt x="929099" y="1207"/>
                    <a:pt x="943111" y="3445"/>
                    <a:pt x="957073" y="7186"/>
                  </a:cubicBezTo>
                  <a:cubicBezTo>
                    <a:pt x="1012924" y="22151"/>
                    <a:pt x="1057422" y="58337"/>
                    <a:pt x="1084215" y="104744"/>
                  </a:cubicBezTo>
                  <a:cubicBezTo>
                    <a:pt x="1111009" y="151152"/>
                    <a:pt x="1120098" y="207781"/>
                    <a:pt x="1105132" y="263632"/>
                  </a:cubicBezTo>
                  <a:lnTo>
                    <a:pt x="992561" y="683754"/>
                  </a:lnTo>
                  <a:lnTo>
                    <a:pt x="1963239" y="123333"/>
                  </a:lnTo>
                  <a:cubicBezTo>
                    <a:pt x="2039594" y="79249"/>
                    <a:pt x="2137230" y="105411"/>
                    <a:pt x="2181314" y="181766"/>
                  </a:cubicBezTo>
                  <a:cubicBezTo>
                    <a:pt x="2225397" y="258121"/>
                    <a:pt x="2199236" y="355756"/>
                    <a:pt x="2122881" y="399840"/>
                  </a:cubicBezTo>
                  <a:cubicBezTo>
                    <a:pt x="1919551" y="517232"/>
                    <a:pt x="1716221" y="634624"/>
                    <a:pt x="1512891" y="752017"/>
                  </a:cubicBezTo>
                  <a:cubicBezTo>
                    <a:pt x="1589246" y="707933"/>
                    <a:pt x="1686881" y="734094"/>
                    <a:pt x="1730965" y="810450"/>
                  </a:cubicBezTo>
                  <a:cubicBezTo>
                    <a:pt x="1769538" y="877260"/>
                    <a:pt x="1754331" y="960364"/>
                    <a:pt x="1698774" y="1009629"/>
                  </a:cubicBezTo>
                  <a:cubicBezTo>
                    <a:pt x="1698449" y="1009862"/>
                    <a:pt x="1698124" y="1010097"/>
                    <a:pt x="1697799" y="1010331"/>
                  </a:cubicBezTo>
                  <a:lnTo>
                    <a:pt x="1713622" y="1011433"/>
                  </a:lnTo>
                  <a:cubicBezTo>
                    <a:pt x="1753085" y="1022007"/>
                    <a:pt x="1788516" y="1047637"/>
                    <a:pt x="1810558" y="1085815"/>
                  </a:cubicBezTo>
                  <a:cubicBezTo>
                    <a:pt x="1854641" y="1162170"/>
                    <a:pt x="1828481" y="1259806"/>
                    <a:pt x="1752126" y="1303890"/>
                  </a:cubicBezTo>
                  <a:cubicBezTo>
                    <a:pt x="1751835" y="1304058"/>
                    <a:pt x="1751542" y="1304225"/>
                    <a:pt x="1751251" y="1304393"/>
                  </a:cubicBezTo>
                  <a:lnTo>
                    <a:pt x="1777253" y="1306207"/>
                  </a:lnTo>
                  <a:cubicBezTo>
                    <a:pt x="1816716" y="1316781"/>
                    <a:pt x="1852146" y="1342410"/>
                    <a:pt x="1874188" y="1380587"/>
                  </a:cubicBezTo>
                  <a:cubicBezTo>
                    <a:pt x="1918272" y="1456943"/>
                    <a:pt x="1892110" y="1554577"/>
                    <a:pt x="1815755" y="1598661"/>
                  </a:cubicBezTo>
                  <a:lnTo>
                    <a:pt x="1525177" y="1766426"/>
                  </a:lnTo>
                  <a:cubicBezTo>
                    <a:pt x="1501693" y="1779985"/>
                    <a:pt x="1478208" y="1793545"/>
                    <a:pt x="1454724" y="1807103"/>
                  </a:cubicBezTo>
                  <a:cubicBezTo>
                    <a:pt x="1384575" y="1847604"/>
                    <a:pt x="1314425" y="1888104"/>
                    <a:pt x="1244275" y="1928605"/>
                  </a:cubicBezTo>
                  <a:cubicBezTo>
                    <a:pt x="1088599" y="2018486"/>
                    <a:pt x="900382" y="2000951"/>
                    <a:pt x="765446" y="1898999"/>
                  </a:cubicBezTo>
                  <a:lnTo>
                    <a:pt x="756424" y="1890657"/>
                  </a:lnTo>
                  <a:lnTo>
                    <a:pt x="27856" y="2360039"/>
                  </a:lnTo>
                  <a:lnTo>
                    <a:pt x="0" y="1461169"/>
                  </a:lnTo>
                  <a:lnTo>
                    <a:pt x="429053" y="1267623"/>
                  </a:lnTo>
                  <a:lnTo>
                    <a:pt x="426330" y="1231605"/>
                  </a:lnTo>
                  <a:lnTo>
                    <a:pt x="436006" y="1173936"/>
                  </a:lnTo>
                  <a:lnTo>
                    <a:pt x="435504" y="1161135"/>
                  </a:lnTo>
                  <a:cubicBezTo>
                    <a:pt x="436337" y="1147245"/>
                    <a:pt x="438576" y="1133234"/>
                    <a:pt x="442317" y="1119271"/>
                  </a:cubicBezTo>
                  <a:lnTo>
                    <a:pt x="700628" y="155245"/>
                  </a:lnTo>
                  <a:cubicBezTo>
                    <a:pt x="726816" y="57507"/>
                    <a:pt x="817995" y="-5462"/>
                    <a:pt x="915211" y="373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BE83AEB-E03A-46AA-8131-0821FFFDC3D0}"/>
              </a:ext>
            </a:extLst>
          </p:cNvPr>
          <p:cNvGrpSpPr/>
          <p:nvPr/>
        </p:nvGrpSpPr>
        <p:grpSpPr>
          <a:xfrm>
            <a:off x="798560" y="991521"/>
            <a:ext cx="2460618" cy="2408451"/>
            <a:chOff x="-5954591" y="2933839"/>
            <a:chExt cx="3000828" cy="2937208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513CA93-69E0-4854-AFA0-B172A955093B}"/>
                </a:ext>
              </a:extLst>
            </p:cNvPr>
            <p:cNvGrpSpPr/>
            <p:nvPr/>
          </p:nvGrpSpPr>
          <p:grpSpPr>
            <a:xfrm>
              <a:off x="-5954591" y="2933839"/>
              <a:ext cx="3000828" cy="2937208"/>
              <a:chOff x="-2296991" y="2933839"/>
              <a:chExt cx="3000828" cy="2937208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452839BA-5639-4B3D-A710-970D46429010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928624D8-675A-4F97-8F8B-9973D8A338AB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CE8F52E-6A45-474D-8AE5-502E949E6491}"/>
                  </a:ext>
                </a:extLst>
              </p:cNvPr>
              <p:cNvSpPr/>
              <p:nvPr/>
            </p:nvSpPr>
            <p:spPr bwMode="auto">
              <a:xfrm>
                <a:off x="-616327" y="3122763"/>
                <a:ext cx="1129963" cy="1171273"/>
              </a:xfrm>
              <a:custGeom>
                <a:avLst/>
                <a:gdLst>
                  <a:gd name="connsiteX0" fmla="*/ 284727 w 1129963"/>
                  <a:gd name="connsiteY0" fmla="*/ 0 h 1171273"/>
                  <a:gd name="connsiteX1" fmla="*/ 1056151 w 1129963"/>
                  <a:gd name="connsiteY1" fmla="*/ 0 h 1171273"/>
                  <a:gd name="connsiteX2" fmla="*/ 1129963 w 1129963"/>
                  <a:gd name="connsiteY2" fmla="*/ 73812 h 1171273"/>
                  <a:gd name="connsiteX3" fmla="*/ 1129963 w 1129963"/>
                  <a:gd name="connsiteY3" fmla="*/ 874668 h 1171273"/>
                  <a:gd name="connsiteX4" fmla="*/ 1123428 w 1129963"/>
                  <a:gd name="connsiteY4" fmla="*/ 872789 h 1171273"/>
                  <a:gd name="connsiteX5" fmla="*/ 1096468 w 1129963"/>
                  <a:gd name="connsiteY5" fmla="*/ 1110910 h 1171273"/>
                  <a:gd name="connsiteX6" fmla="*/ 909032 w 1129963"/>
                  <a:gd name="connsiteY6" fmla="*/ 961597 h 1171273"/>
                  <a:gd name="connsiteX7" fmla="*/ 793002 w 1129963"/>
                  <a:gd name="connsiteY7" fmla="*/ 1171273 h 1171273"/>
                  <a:gd name="connsiteX8" fmla="*/ 676972 w 1129963"/>
                  <a:gd name="connsiteY8" fmla="*/ 961597 h 1171273"/>
                  <a:gd name="connsiteX9" fmla="*/ 489536 w 1129963"/>
                  <a:gd name="connsiteY9" fmla="*/ 1110910 h 1171273"/>
                  <a:gd name="connsiteX10" fmla="*/ 462576 w 1129963"/>
                  <a:gd name="connsiteY10" fmla="*/ 872789 h 1171273"/>
                  <a:gd name="connsiteX11" fmla="*/ 232262 w 1129963"/>
                  <a:gd name="connsiteY11" fmla="*/ 939011 h 1171273"/>
                  <a:gd name="connsiteX12" fmla="*/ 298484 w 1129963"/>
                  <a:gd name="connsiteY12" fmla="*/ 708697 h 1171273"/>
                  <a:gd name="connsiteX13" fmla="*/ 60363 w 1129963"/>
                  <a:gd name="connsiteY13" fmla="*/ 681737 h 1171273"/>
                  <a:gd name="connsiteX14" fmla="*/ 209676 w 1129963"/>
                  <a:gd name="connsiteY14" fmla="*/ 494301 h 1171273"/>
                  <a:gd name="connsiteX15" fmla="*/ 0 w 1129963"/>
                  <a:gd name="connsiteY15" fmla="*/ 378271 h 1171273"/>
                  <a:gd name="connsiteX16" fmla="*/ 209676 w 1129963"/>
                  <a:gd name="connsiteY16" fmla="*/ 262241 h 1171273"/>
                  <a:gd name="connsiteX17" fmla="*/ 60363 w 1129963"/>
                  <a:gd name="connsiteY17" fmla="*/ 74805 h 1171273"/>
                  <a:gd name="connsiteX18" fmla="*/ 298484 w 1129963"/>
                  <a:gd name="connsiteY18" fmla="*/ 47845 h 1171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29963" h="1171273">
                    <a:moveTo>
                      <a:pt x="284727" y="0"/>
                    </a:moveTo>
                    <a:lnTo>
                      <a:pt x="1056151" y="0"/>
                    </a:lnTo>
                    <a:cubicBezTo>
                      <a:pt x="1096916" y="0"/>
                      <a:pt x="1129963" y="33047"/>
                      <a:pt x="1129963" y="73812"/>
                    </a:cubicBezTo>
                    <a:lnTo>
                      <a:pt x="1129963" y="874668"/>
                    </a:lnTo>
                    <a:lnTo>
                      <a:pt x="1123428" y="872789"/>
                    </a:lnTo>
                    <a:lnTo>
                      <a:pt x="1096468" y="1110910"/>
                    </a:lnTo>
                    <a:lnTo>
                      <a:pt x="909032" y="961597"/>
                    </a:lnTo>
                    <a:lnTo>
                      <a:pt x="793002" y="1171273"/>
                    </a:lnTo>
                    <a:lnTo>
                      <a:pt x="676972" y="961597"/>
                    </a:lnTo>
                    <a:lnTo>
                      <a:pt x="489536" y="1110910"/>
                    </a:lnTo>
                    <a:lnTo>
                      <a:pt x="462576" y="872789"/>
                    </a:lnTo>
                    <a:lnTo>
                      <a:pt x="232262" y="939011"/>
                    </a:lnTo>
                    <a:lnTo>
                      <a:pt x="298484" y="708697"/>
                    </a:lnTo>
                    <a:lnTo>
                      <a:pt x="60363" y="681737"/>
                    </a:lnTo>
                    <a:lnTo>
                      <a:pt x="209676" y="494301"/>
                    </a:lnTo>
                    <a:lnTo>
                      <a:pt x="0" y="378271"/>
                    </a:lnTo>
                    <a:lnTo>
                      <a:pt x="209676" y="262241"/>
                    </a:lnTo>
                    <a:lnTo>
                      <a:pt x="60363" y="74805"/>
                    </a:lnTo>
                    <a:lnTo>
                      <a:pt x="298484" y="4784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A059740-09F9-4CFD-8782-91FEB0E2C77B}"/>
                </a:ext>
              </a:extLst>
            </p:cNvPr>
            <p:cNvSpPr/>
            <p:nvPr/>
          </p:nvSpPr>
          <p:spPr bwMode="auto">
            <a:xfrm>
              <a:off x="-5771429" y="3212183"/>
              <a:ext cx="2218032" cy="2409443"/>
            </a:xfrm>
            <a:custGeom>
              <a:avLst/>
              <a:gdLst>
                <a:gd name="connsiteX0" fmla="*/ 901514 w 2218032"/>
                <a:gd name="connsiteY0" fmla="*/ 382 h 2409443"/>
                <a:gd name="connsiteX1" fmla="*/ 944319 w 2218032"/>
                <a:gd name="connsiteY1" fmla="*/ 7348 h 2409443"/>
                <a:gd name="connsiteX2" fmla="*/ 1074325 w 2218032"/>
                <a:gd name="connsiteY2" fmla="*/ 107103 h 2409443"/>
                <a:gd name="connsiteX3" fmla="*/ 1095713 w 2218032"/>
                <a:gd name="connsiteY3" fmla="*/ 269570 h 2409443"/>
                <a:gd name="connsiteX4" fmla="*/ 980606 w 2218032"/>
                <a:gd name="connsiteY4" fmla="*/ 699155 h 2409443"/>
                <a:gd name="connsiteX5" fmla="*/ 1973149 w 2218032"/>
                <a:gd name="connsiteY5" fmla="*/ 126111 h 2409443"/>
                <a:gd name="connsiteX6" fmla="*/ 2196136 w 2218032"/>
                <a:gd name="connsiteY6" fmla="*/ 185860 h 2409443"/>
                <a:gd name="connsiteX7" fmla="*/ 2136387 w 2218032"/>
                <a:gd name="connsiteY7" fmla="*/ 408846 h 2409443"/>
                <a:gd name="connsiteX8" fmla="*/ 1512657 w 2218032"/>
                <a:gd name="connsiteY8" fmla="*/ 768956 h 2409443"/>
                <a:gd name="connsiteX9" fmla="*/ 1735643 w 2218032"/>
                <a:gd name="connsiteY9" fmla="*/ 828705 h 2409443"/>
                <a:gd name="connsiteX10" fmla="*/ 1702727 w 2218032"/>
                <a:gd name="connsiteY10" fmla="*/ 1032371 h 2409443"/>
                <a:gd name="connsiteX11" fmla="*/ 1701730 w 2218032"/>
                <a:gd name="connsiteY11" fmla="*/ 1033089 h 2409443"/>
                <a:gd name="connsiteX12" fmla="*/ 1717909 w 2218032"/>
                <a:gd name="connsiteY12" fmla="*/ 1034215 h 2409443"/>
                <a:gd name="connsiteX13" fmla="*/ 1817029 w 2218032"/>
                <a:gd name="connsiteY13" fmla="*/ 1110273 h 2409443"/>
                <a:gd name="connsiteX14" fmla="*/ 1757280 w 2218032"/>
                <a:gd name="connsiteY14" fmla="*/ 1333260 h 2409443"/>
                <a:gd name="connsiteX15" fmla="*/ 1756386 w 2218032"/>
                <a:gd name="connsiteY15" fmla="*/ 1333774 h 2409443"/>
                <a:gd name="connsiteX16" fmla="*/ 1782973 w 2218032"/>
                <a:gd name="connsiteY16" fmla="*/ 1335629 h 2409443"/>
                <a:gd name="connsiteX17" fmla="*/ 1882092 w 2218032"/>
                <a:gd name="connsiteY17" fmla="*/ 1411684 h 2409443"/>
                <a:gd name="connsiteX18" fmla="*/ 1822343 w 2218032"/>
                <a:gd name="connsiteY18" fmla="*/ 1634670 h 2409443"/>
                <a:gd name="connsiteX19" fmla="*/ 1525219 w 2218032"/>
                <a:gd name="connsiteY19" fmla="*/ 1806214 h 2409443"/>
                <a:gd name="connsiteX20" fmla="*/ 1453180 w 2218032"/>
                <a:gd name="connsiteY20" fmla="*/ 1847808 h 2409443"/>
                <a:gd name="connsiteX21" fmla="*/ 1237990 w 2218032"/>
                <a:gd name="connsiteY21" fmla="*/ 1972046 h 2409443"/>
                <a:gd name="connsiteX22" fmla="*/ 748376 w 2218032"/>
                <a:gd name="connsiteY22" fmla="*/ 1941773 h 2409443"/>
                <a:gd name="connsiteX23" fmla="*/ 739151 w 2218032"/>
                <a:gd name="connsiteY23" fmla="*/ 1933244 h 2409443"/>
                <a:gd name="connsiteX24" fmla="*/ 0 w 2218032"/>
                <a:gd name="connsiteY24" fmla="*/ 2409443 h 2409443"/>
                <a:gd name="connsiteX25" fmla="*/ 0 w 2218032"/>
                <a:gd name="connsiteY25" fmla="*/ 1478603 h 2409443"/>
                <a:gd name="connsiteX26" fmla="*/ 404406 w 2218032"/>
                <a:gd name="connsiteY26" fmla="*/ 1296176 h 2409443"/>
                <a:gd name="connsiteX27" fmla="*/ 401621 w 2218032"/>
                <a:gd name="connsiteY27" fmla="*/ 1259347 h 2409443"/>
                <a:gd name="connsiteX28" fmla="*/ 411515 w 2218032"/>
                <a:gd name="connsiteY28" fmla="*/ 1200379 h 2409443"/>
                <a:gd name="connsiteX29" fmla="*/ 411002 w 2218032"/>
                <a:gd name="connsiteY29" fmla="*/ 1187289 h 2409443"/>
                <a:gd name="connsiteX30" fmla="*/ 417968 w 2218032"/>
                <a:gd name="connsiteY30" fmla="*/ 1144482 h 2409443"/>
                <a:gd name="connsiteX31" fmla="*/ 682098 w 2218032"/>
                <a:gd name="connsiteY31" fmla="*/ 158742 h 2409443"/>
                <a:gd name="connsiteX32" fmla="*/ 901514 w 2218032"/>
                <a:gd name="connsiteY32" fmla="*/ 382 h 240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218032" h="2409443">
                  <a:moveTo>
                    <a:pt x="901514" y="382"/>
                  </a:moveTo>
                  <a:cubicBezTo>
                    <a:pt x="915715" y="1234"/>
                    <a:pt x="930043" y="3523"/>
                    <a:pt x="944319" y="7348"/>
                  </a:cubicBezTo>
                  <a:cubicBezTo>
                    <a:pt x="1001428" y="22650"/>
                    <a:pt x="1046928" y="59651"/>
                    <a:pt x="1074325" y="107103"/>
                  </a:cubicBezTo>
                  <a:cubicBezTo>
                    <a:pt x="1101722" y="154557"/>
                    <a:pt x="1111016" y="212461"/>
                    <a:pt x="1095713" y="269570"/>
                  </a:cubicBezTo>
                  <a:lnTo>
                    <a:pt x="980606" y="699155"/>
                  </a:lnTo>
                  <a:lnTo>
                    <a:pt x="1973149" y="126111"/>
                  </a:lnTo>
                  <a:cubicBezTo>
                    <a:pt x="2051224" y="81034"/>
                    <a:pt x="2151059" y="107785"/>
                    <a:pt x="2196136" y="185860"/>
                  </a:cubicBezTo>
                  <a:cubicBezTo>
                    <a:pt x="2241212" y="263935"/>
                    <a:pt x="2214461" y="363769"/>
                    <a:pt x="2136387" y="408846"/>
                  </a:cubicBezTo>
                  <a:cubicBezTo>
                    <a:pt x="1928477" y="528883"/>
                    <a:pt x="1720567" y="648919"/>
                    <a:pt x="1512657" y="768956"/>
                  </a:cubicBezTo>
                  <a:cubicBezTo>
                    <a:pt x="1590732" y="723879"/>
                    <a:pt x="1690566" y="750629"/>
                    <a:pt x="1735643" y="828705"/>
                  </a:cubicBezTo>
                  <a:cubicBezTo>
                    <a:pt x="1775085" y="897020"/>
                    <a:pt x="1759535" y="981996"/>
                    <a:pt x="1702727" y="1032371"/>
                  </a:cubicBezTo>
                  <a:cubicBezTo>
                    <a:pt x="1702394" y="1032609"/>
                    <a:pt x="1702062" y="1032849"/>
                    <a:pt x="1701730" y="1033089"/>
                  </a:cubicBezTo>
                  <a:lnTo>
                    <a:pt x="1717909" y="1034215"/>
                  </a:lnTo>
                  <a:cubicBezTo>
                    <a:pt x="1758261" y="1045028"/>
                    <a:pt x="1794490" y="1071235"/>
                    <a:pt x="1817029" y="1110273"/>
                  </a:cubicBezTo>
                  <a:cubicBezTo>
                    <a:pt x="1862105" y="1188348"/>
                    <a:pt x="1835355" y="1288183"/>
                    <a:pt x="1757280" y="1333260"/>
                  </a:cubicBezTo>
                  <a:cubicBezTo>
                    <a:pt x="1756983" y="1333432"/>
                    <a:pt x="1756683" y="1333602"/>
                    <a:pt x="1756386" y="1333774"/>
                  </a:cubicBezTo>
                  <a:lnTo>
                    <a:pt x="1782973" y="1335629"/>
                  </a:lnTo>
                  <a:cubicBezTo>
                    <a:pt x="1823325" y="1346441"/>
                    <a:pt x="1859553" y="1372647"/>
                    <a:pt x="1882092" y="1411684"/>
                  </a:cubicBezTo>
                  <a:cubicBezTo>
                    <a:pt x="1927169" y="1489760"/>
                    <a:pt x="1900418" y="1589593"/>
                    <a:pt x="1822343" y="1634670"/>
                  </a:cubicBezTo>
                  <a:lnTo>
                    <a:pt x="1525219" y="1806214"/>
                  </a:lnTo>
                  <a:cubicBezTo>
                    <a:pt x="1501207" y="1820079"/>
                    <a:pt x="1477193" y="1833944"/>
                    <a:pt x="1453180" y="1847808"/>
                  </a:cubicBezTo>
                  <a:cubicBezTo>
                    <a:pt x="1381450" y="1889221"/>
                    <a:pt x="1309720" y="1930633"/>
                    <a:pt x="1237990" y="1972046"/>
                  </a:cubicBezTo>
                  <a:cubicBezTo>
                    <a:pt x="1078808" y="2063952"/>
                    <a:pt x="886351" y="2046022"/>
                    <a:pt x="748376" y="1941773"/>
                  </a:cubicBezTo>
                  <a:lnTo>
                    <a:pt x="739151" y="1933244"/>
                  </a:lnTo>
                  <a:lnTo>
                    <a:pt x="0" y="2409443"/>
                  </a:lnTo>
                  <a:lnTo>
                    <a:pt x="0" y="1478603"/>
                  </a:lnTo>
                  <a:lnTo>
                    <a:pt x="404406" y="1296176"/>
                  </a:lnTo>
                  <a:lnTo>
                    <a:pt x="401621" y="1259347"/>
                  </a:lnTo>
                  <a:lnTo>
                    <a:pt x="411515" y="1200379"/>
                  </a:lnTo>
                  <a:lnTo>
                    <a:pt x="411002" y="1187289"/>
                  </a:lnTo>
                  <a:cubicBezTo>
                    <a:pt x="411854" y="1173086"/>
                    <a:pt x="414143" y="1158760"/>
                    <a:pt x="417968" y="1144482"/>
                  </a:cubicBezTo>
                  <a:lnTo>
                    <a:pt x="682098" y="158742"/>
                  </a:lnTo>
                  <a:cubicBezTo>
                    <a:pt x="708876" y="58802"/>
                    <a:pt x="802108" y="-5585"/>
                    <a:pt x="901514" y="382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FB46695F-9055-41A2-8985-01E00E35717B}"/>
              </a:ext>
            </a:extLst>
          </p:cNvPr>
          <p:cNvGrpSpPr/>
          <p:nvPr/>
        </p:nvGrpSpPr>
        <p:grpSpPr>
          <a:xfrm>
            <a:off x="3751310" y="3923407"/>
            <a:ext cx="2460618" cy="2408451"/>
            <a:chOff x="3751310" y="3923407"/>
            <a:chExt cx="2460618" cy="2408451"/>
          </a:xfrm>
        </p:grpSpPr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72EC199A-0535-42A7-A520-CD9814E114B4}"/>
                </a:ext>
              </a:extLst>
            </p:cNvPr>
            <p:cNvSpPr/>
            <p:nvPr/>
          </p:nvSpPr>
          <p:spPr bwMode="auto">
            <a:xfrm>
              <a:off x="3751310" y="3923407"/>
              <a:ext cx="2460618" cy="2408451"/>
            </a:xfrm>
            <a:prstGeom prst="roundRect">
              <a:avLst>
                <a:gd name="adj" fmla="val 5857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0C0F9730-D128-4076-9338-B94B9A523E55}"/>
                </a:ext>
              </a:extLst>
            </p:cNvPr>
            <p:cNvSpPr/>
            <p:nvPr/>
          </p:nvSpPr>
          <p:spPr bwMode="auto">
            <a:xfrm>
              <a:off x="3911887" y="4078320"/>
              <a:ext cx="2144080" cy="2098625"/>
            </a:xfrm>
            <a:prstGeom prst="roundRect">
              <a:avLst>
                <a:gd name="adj" fmla="val 288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C983FD00-02D8-4CEA-B07E-BED9A9C00D00}"/>
                </a:ext>
              </a:extLst>
            </p:cNvPr>
            <p:cNvGrpSpPr/>
            <p:nvPr/>
          </p:nvGrpSpPr>
          <p:grpSpPr>
            <a:xfrm>
              <a:off x="3872657" y="4271510"/>
              <a:ext cx="2261290" cy="1711509"/>
              <a:chOff x="3872657" y="4271510"/>
              <a:chExt cx="2261290" cy="1711509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128C956-06CD-4223-971F-4482E5119D43}"/>
                  </a:ext>
                </a:extLst>
              </p:cNvPr>
              <p:cNvSpPr/>
              <p:nvPr/>
            </p:nvSpPr>
            <p:spPr bwMode="auto">
              <a:xfrm>
                <a:off x="5160440" y="4374394"/>
                <a:ext cx="973507" cy="1328693"/>
              </a:xfrm>
              <a:custGeom>
                <a:avLst/>
                <a:gdLst>
                  <a:gd name="connsiteX0" fmla="*/ 787653 w 1154194"/>
                  <a:gd name="connsiteY0" fmla="*/ 0 h 1575304"/>
                  <a:gd name="connsiteX1" fmla="*/ 902900 w 1154194"/>
                  <a:gd name="connsiteY1" fmla="*/ 208261 h 1575304"/>
                  <a:gd name="connsiteX2" fmla="*/ 1089072 w 1154194"/>
                  <a:gd name="connsiteY2" fmla="*/ 59956 h 1575304"/>
                  <a:gd name="connsiteX3" fmla="*/ 1115850 w 1154194"/>
                  <a:gd name="connsiteY3" fmla="*/ 296470 h 1575304"/>
                  <a:gd name="connsiteX4" fmla="*/ 1154194 w 1154194"/>
                  <a:gd name="connsiteY4" fmla="*/ 285445 h 1575304"/>
                  <a:gd name="connsiteX5" fmla="*/ 1154194 w 1154194"/>
                  <a:gd name="connsiteY5" fmla="*/ 1289859 h 1575304"/>
                  <a:gd name="connsiteX6" fmla="*/ 1115850 w 1154194"/>
                  <a:gd name="connsiteY6" fmla="*/ 1278834 h 1575304"/>
                  <a:gd name="connsiteX7" fmla="*/ 1089072 w 1154194"/>
                  <a:gd name="connsiteY7" fmla="*/ 1515348 h 1575304"/>
                  <a:gd name="connsiteX8" fmla="*/ 902900 w 1154194"/>
                  <a:gd name="connsiteY8" fmla="*/ 1367043 h 1575304"/>
                  <a:gd name="connsiteX9" fmla="*/ 787653 w 1154194"/>
                  <a:gd name="connsiteY9" fmla="*/ 1575304 h 1575304"/>
                  <a:gd name="connsiteX10" fmla="*/ 672406 w 1154194"/>
                  <a:gd name="connsiteY10" fmla="*/ 1367043 h 1575304"/>
                  <a:gd name="connsiteX11" fmla="*/ 486234 w 1154194"/>
                  <a:gd name="connsiteY11" fmla="*/ 1515348 h 1575304"/>
                  <a:gd name="connsiteX12" fmla="*/ 459456 w 1154194"/>
                  <a:gd name="connsiteY12" fmla="*/ 1278834 h 1575304"/>
                  <a:gd name="connsiteX13" fmla="*/ 230696 w 1154194"/>
                  <a:gd name="connsiteY13" fmla="*/ 1344609 h 1575304"/>
                  <a:gd name="connsiteX14" fmla="*/ 296471 w 1154194"/>
                  <a:gd name="connsiteY14" fmla="*/ 1115849 h 1575304"/>
                  <a:gd name="connsiteX15" fmla="*/ 59956 w 1154194"/>
                  <a:gd name="connsiteY15" fmla="*/ 1089071 h 1575304"/>
                  <a:gd name="connsiteX16" fmla="*/ 208261 w 1154194"/>
                  <a:gd name="connsiteY16" fmla="*/ 902899 h 1575304"/>
                  <a:gd name="connsiteX17" fmla="*/ 0 w 1154194"/>
                  <a:gd name="connsiteY17" fmla="*/ 787652 h 1575304"/>
                  <a:gd name="connsiteX18" fmla="*/ 208261 w 1154194"/>
                  <a:gd name="connsiteY18" fmla="*/ 672405 h 1575304"/>
                  <a:gd name="connsiteX19" fmla="*/ 59956 w 1154194"/>
                  <a:gd name="connsiteY19" fmla="*/ 486233 h 1575304"/>
                  <a:gd name="connsiteX20" fmla="*/ 296471 w 1154194"/>
                  <a:gd name="connsiteY20" fmla="*/ 459455 h 1575304"/>
                  <a:gd name="connsiteX21" fmla="*/ 230696 w 1154194"/>
                  <a:gd name="connsiteY21" fmla="*/ 230695 h 1575304"/>
                  <a:gd name="connsiteX22" fmla="*/ 459456 w 1154194"/>
                  <a:gd name="connsiteY22" fmla="*/ 296470 h 1575304"/>
                  <a:gd name="connsiteX23" fmla="*/ 486234 w 1154194"/>
                  <a:gd name="connsiteY23" fmla="*/ 59956 h 1575304"/>
                  <a:gd name="connsiteX24" fmla="*/ 672406 w 1154194"/>
                  <a:gd name="connsiteY24" fmla="*/ 208261 h 1575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54194" h="1575304">
                    <a:moveTo>
                      <a:pt x="787653" y="0"/>
                    </a:moveTo>
                    <a:lnTo>
                      <a:pt x="902900" y="208261"/>
                    </a:lnTo>
                    <a:lnTo>
                      <a:pt x="1089072" y="59956"/>
                    </a:lnTo>
                    <a:lnTo>
                      <a:pt x="1115850" y="296470"/>
                    </a:lnTo>
                    <a:lnTo>
                      <a:pt x="1154194" y="285445"/>
                    </a:lnTo>
                    <a:lnTo>
                      <a:pt x="1154194" y="1289859"/>
                    </a:lnTo>
                    <a:lnTo>
                      <a:pt x="1115850" y="1278834"/>
                    </a:lnTo>
                    <a:lnTo>
                      <a:pt x="1089072" y="1515348"/>
                    </a:lnTo>
                    <a:lnTo>
                      <a:pt x="902900" y="1367043"/>
                    </a:lnTo>
                    <a:lnTo>
                      <a:pt x="787653" y="1575304"/>
                    </a:lnTo>
                    <a:lnTo>
                      <a:pt x="672406" y="1367043"/>
                    </a:lnTo>
                    <a:lnTo>
                      <a:pt x="486234" y="1515348"/>
                    </a:lnTo>
                    <a:lnTo>
                      <a:pt x="459456" y="1278834"/>
                    </a:lnTo>
                    <a:lnTo>
                      <a:pt x="230696" y="1344609"/>
                    </a:lnTo>
                    <a:lnTo>
                      <a:pt x="296471" y="1115849"/>
                    </a:lnTo>
                    <a:lnTo>
                      <a:pt x="59956" y="1089071"/>
                    </a:lnTo>
                    <a:lnTo>
                      <a:pt x="208261" y="902899"/>
                    </a:lnTo>
                    <a:lnTo>
                      <a:pt x="0" y="787652"/>
                    </a:lnTo>
                    <a:lnTo>
                      <a:pt x="208261" y="672405"/>
                    </a:lnTo>
                    <a:lnTo>
                      <a:pt x="59956" y="486233"/>
                    </a:lnTo>
                    <a:lnTo>
                      <a:pt x="296471" y="459455"/>
                    </a:lnTo>
                    <a:lnTo>
                      <a:pt x="230696" y="230695"/>
                    </a:lnTo>
                    <a:lnTo>
                      <a:pt x="459456" y="296470"/>
                    </a:lnTo>
                    <a:lnTo>
                      <a:pt x="486234" y="59956"/>
                    </a:lnTo>
                    <a:lnTo>
                      <a:pt x="672406" y="208261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50A75A7-4738-4F11-A737-3D23A03AA28E}"/>
                  </a:ext>
                </a:extLst>
              </p:cNvPr>
              <p:cNvSpPr/>
              <p:nvPr/>
            </p:nvSpPr>
            <p:spPr>
              <a:xfrm rot="5400000">
                <a:off x="4044792" y="4099375"/>
                <a:ext cx="1674358" cy="2018627"/>
              </a:xfrm>
              <a:custGeom>
                <a:avLst/>
                <a:gdLst>
                  <a:gd name="connsiteX0" fmla="*/ 1307 w 1674358"/>
                  <a:gd name="connsiteY0" fmla="*/ 1171537 h 2018627"/>
                  <a:gd name="connsiteX1" fmla="*/ 23155 w 1674358"/>
                  <a:gd name="connsiteY1" fmla="*/ 1106564 h 2018627"/>
                  <a:gd name="connsiteX2" fmla="*/ 23154 w 1674358"/>
                  <a:gd name="connsiteY2" fmla="*/ 1106565 h 2018627"/>
                  <a:gd name="connsiteX3" fmla="*/ 258959 w 1674358"/>
                  <a:gd name="connsiteY3" fmla="*/ 1043381 h 2018627"/>
                  <a:gd name="connsiteX4" fmla="*/ 591017 w 1674358"/>
                  <a:gd name="connsiteY4" fmla="*/ 1235095 h 2018627"/>
                  <a:gd name="connsiteX5" fmla="*/ 595787 w 1674358"/>
                  <a:gd name="connsiteY5" fmla="*/ 155108 h 2018627"/>
                  <a:gd name="connsiteX6" fmla="*/ 690521 w 1674358"/>
                  <a:gd name="connsiteY6" fmla="*/ 12190 h 2018627"/>
                  <a:gd name="connsiteX7" fmla="*/ 750896 w 1674358"/>
                  <a:gd name="connsiteY7" fmla="*/ 0 h 2018627"/>
                  <a:gd name="connsiteX8" fmla="*/ 811270 w 1674358"/>
                  <a:gd name="connsiteY8" fmla="*/ 12190 h 2018627"/>
                  <a:gd name="connsiteX9" fmla="*/ 906003 w 1674358"/>
                  <a:gd name="connsiteY9" fmla="*/ 155108 h 2018627"/>
                  <a:gd name="connsiteX10" fmla="*/ 906003 w 1674358"/>
                  <a:gd name="connsiteY10" fmla="*/ 811156 h 2018627"/>
                  <a:gd name="connsiteX11" fmla="*/ 976022 w 1674358"/>
                  <a:gd name="connsiteY11" fmla="*/ 797020 h 2018627"/>
                  <a:gd name="connsiteX12" fmla="*/ 1288560 w 1674358"/>
                  <a:gd name="connsiteY12" fmla="*/ 797020 h 2018627"/>
                  <a:gd name="connsiteX13" fmla="*/ 1674358 w 1674358"/>
                  <a:gd name="connsiteY13" fmla="*/ 1182818 h 2018627"/>
                  <a:gd name="connsiteX14" fmla="*/ 1674358 w 1674358"/>
                  <a:gd name="connsiteY14" fmla="*/ 1414676 h 2018627"/>
                  <a:gd name="connsiteX15" fmla="*/ 1438730 w 1674358"/>
                  <a:gd name="connsiteY15" fmla="*/ 1770156 h 2018627"/>
                  <a:gd name="connsiteX16" fmla="*/ 1394610 w 1674358"/>
                  <a:gd name="connsiteY16" fmla="*/ 1783852 h 2018627"/>
                  <a:gd name="connsiteX17" fmla="*/ 1429469 w 1674358"/>
                  <a:gd name="connsiteY17" fmla="*/ 2018627 h 2018627"/>
                  <a:gd name="connsiteX18" fmla="*/ 795995 w 1674358"/>
                  <a:gd name="connsiteY18" fmla="*/ 2018627 h 2018627"/>
                  <a:gd name="connsiteX19" fmla="*/ 832446 w 1674358"/>
                  <a:gd name="connsiteY19" fmla="*/ 1773135 h 2018627"/>
                  <a:gd name="connsiteX20" fmla="*/ 828956 w 1674358"/>
                  <a:gd name="connsiteY20" fmla="*/ 1771120 h 2018627"/>
                  <a:gd name="connsiteX21" fmla="*/ 825851 w 1674358"/>
                  <a:gd name="connsiteY21" fmla="*/ 1770156 h 2018627"/>
                  <a:gd name="connsiteX22" fmla="*/ 797630 w 1674358"/>
                  <a:gd name="connsiteY22" fmla="*/ 1753034 h 2018627"/>
                  <a:gd name="connsiteX23" fmla="*/ 86338 w 1674358"/>
                  <a:gd name="connsiteY23" fmla="*/ 1342369 h 2018627"/>
                  <a:gd name="connsiteX24" fmla="*/ 1307 w 1674358"/>
                  <a:gd name="connsiteY24" fmla="*/ 1171537 h 2018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4358" h="2018627">
                    <a:moveTo>
                      <a:pt x="1307" y="1171537"/>
                    </a:moveTo>
                    <a:cubicBezTo>
                      <a:pt x="4068" y="1149284"/>
                      <a:pt x="11238" y="1127205"/>
                      <a:pt x="23155" y="1106564"/>
                    </a:cubicBezTo>
                    <a:lnTo>
                      <a:pt x="23154" y="1106565"/>
                    </a:lnTo>
                    <a:cubicBezTo>
                      <a:pt x="70822" y="1024002"/>
                      <a:pt x="176395" y="995713"/>
                      <a:pt x="258959" y="1043381"/>
                    </a:cubicBezTo>
                    <a:lnTo>
                      <a:pt x="591017" y="1235095"/>
                    </a:lnTo>
                    <a:lnTo>
                      <a:pt x="595787" y="155108"/>
                    </a:lnTo>
                    <a:cubicBezTo>
                      <a:pt x="595787" y="90860"/>
                      <a:pt x="634849" y="35736"/>
                      <a:pt x="690521" y="12190"/>
                    </a:cubicBezTo>
                    <a:lnTo>
                      <a:pt x="750896" y="0"/>
                    </a:lnTo>
                    <a:lnTo>
                      <a:pt x="811270" y="12190"/>
                    </a:lnTo>
                    <a:cubicBezTo>
                      <a:pt x="866941" y="35736"/>
                      <a:pt x="906003" y="90860"/>
                      <a:pt x="906003" y="155108"/>
                    </a:cubicBezTo>
                    <a:lnTo>
                      <a:pt x="906003" y="811156"/>
                    </a:lnTo>
                    <a:lnTo>
                      <a:pt x="976022" y="797020"/>
                    </a:lnTo>
                    <a:lnTo>
                      <a:pt x="1288560" y="797020"/>
                    </a:lnTo>
                    <a:cubicBezTo>
                      <a:pt x="1501631" y="797020"/>
                      <a:pt x="1674358" y="969747"/>
                      <a:pt x="1674358" y="1182818"/>
                    </a:cubicBezTo>
                    <a:lnTo>
                      <a:pt x="1674358" y="1414676"/>
                    </a:lnTo>
                    <a:cubicBezTo>
                      <a:pt x="1674358" y="1574479"/>
                      <a:pt x="1577199" y="1711589"/>
                      <a:pt x="1438730" y="1770156"/>
                    </a:cubicBezTo>
                    <a:lnTo>
                      <a:pt x="1394610" y="1783852"/>
                    </a:lnTo>
                    <a:lnTo>
                      <a:pt x="1429469" y="2018627"/>
                    </a:lnTo>
                    <a:lnTo>
                      <a:pt x="795995" y="2018627"/>
                    </a:lnTo>
                    <a:lnTo>
                      <a:pt x="832446" y="1773135"/>
                    </a:lnTo>
                    <a:lnTo>
                      <a:pt x="828956" y="1771120"/>
                    </a:lnTo>
                    <a:lnTo>
                      <a:pt x="825851" y="1770156"/>
                    </a:lnTo>
                    <a:lnTo>
                      <a:pt x="797630" y="1753034"/>
                    </a:lnTo>
                    <a:lnTo>
                      <a:pt x="86338" y="1342369"/>
                    </a:lnTo>
                    <a:cubicBezTo>
                      <a:pt x="24416" y="1306618"/>
                      <a:pt x="-6977" y="1238295"/>
                      <a:pt x="1307" y="1171537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角丸四角形 105">
                <a:extLst>
                  <a:ext uri="{FF2B5EF4-FFF2-40B4-BE49-F238E27FC236}">
                    <a16:creationId xmlns:a16="http://schemas.microsoft.com/office/drawing/2014/main" id="{7BE29F8C-B898-4A7F-BB2F-99865648B06D}"/>
                  </a:ext>
                </a:extLst>
              </p:cNvPr>
              <p:cNvSpPr/>
              <p:nvPr/>
            </p:nvSpPr>
            <p:spPr>
              <a:xfrm rot="10800000">
                <a:off x="4552715" y="5145929"/>
                <a:ext cx="666506" cy="29780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角丸四角形 106">
                <a:extLst>
                  <a:ext uri="{FF2B5EF4-FFF2-40B4-BE49-F238E27FC236}">
                    <a16:creationId xmlns:a16="http://schemas.microsoft.com/office/drawing/2014/main" id="{AC9C687C-0FF6-42DC-BFDB-17EAB018DFF6}"/>
                  </a:ext>
                </a:extLst>
              </p:cNvPr>
              <p:cNvSpPr/>
              <p:nvPr/>
            </p:nvSpPr>
            <p:spPr>
              <a:xfrm rot="10800000">
                <a:off x="4552713" y="5443734"/>
                <a:ext cx="666506" cy="29780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角丸四角形 107">
                <a:extLst>
                  <a:ext uri="{FF2B5EF4-FFF2-40B4-BE49-F238E27FC236}">
                    <a16:creationId xmlns:a16="http://schemas.microsoft.com/office/drawing/2014/main" id="{6ADD389F-5542-43A7-8A47-3B1A95626087}"/>
                  </a:ext>
                </a:extLst>
              </p:cNvPr>
              <p:cNvSpPr/>
              <p:nvPr/>
            </p:nvSpPr>
            <p:spPr>
              <a:xfrm rot="10800000">
                <a:off x="4606242" y="5741540"/>
                <a:ext cx="583893" cy="2414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5D3B37FA-3407-47A1-9C68-B10A94533A86}"/>
              </a:ext>
            </a:extLst>
          </p:cNvPr>
          <p:cNvGrpSpPr/>
          <p:nvPr/>
        </p:nvGrpSpPr>
        <p:grpSpPr>
          <a:xfrm>
            <a:off x="3751310" y="991521"/>
            <a:ext cx="2460618" cy="2408451"/>
            <a:chOff x="3751310" y="991521"/>
            <a:chExt cx="2460618" cy="2408451"/>
          </a:xfrm>
        </p:grpSpPr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764E522A-C459-4C99-8DD3-41D4CB7ABA9B}"/>
                </a:ext>
              </a:extLst>
            </p:cNvPr>
            <p:cNvSpPr/>
            <p:nvPr/>
          </p:nvSpPr>
          <p:spPr bwMode="auto">
            <a:xfrm>
              <a:off x="3751310" y="991521"/>
              <a:ext cx="2460618" cy="2408451"/>
            </a:xfrm>
            <a:prstGeom prst="roundRect">
              <a:avLst>
                <a:gd name="adj" fmla="val 5857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223CF9A7-CFFC-4AB1-8840-11F0B382DEF7}"/>
                </a:ext>
              </a:extLst>
            </p:cNvPr>
            <p:cNvSpPr/>
            <p:nvPr/>
          </p:nvSpPr>
          <p:spPr bwMode="auto">
            <a:xfrm>
              <a:off x="3911887" y="1146434"/>
              <a:ext cx="2144080" cy="2098625"/>
            </a:xfrm>
            <a:prstGeom prst="roundRect">
              <a:avLst>
                <a:gd name="adj" fmla="val 288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A6219C3-5ACD-4E94-8A8F-BEB44A22935F}"/>
                </a:ext>
              </a:extLst>
            </p:cNvPr>
            <p:cNvSpPr/>
            <p:nvPr/>
          </p:nvSpPr>
          <p:spPr bwMode="auto">
            <a:xfrm>
              <a:off x="5160440" y="1377168"/>
              <a:ext cx="973507" cy="1328693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5E5B3939-9887-4F46-B44A-AC3ADA5FB505}"/>
                </a:ext>
              </a:extLst>
            </p:cNvPr>
            <p:cNvSpPr/>
            <p:nvPr/>
          </p:nvSpPr>
          <p:spPr>
            <a:xfrm rot="5400000">
              <a:off x="4124924" y="1161990"/>
              <a:ext cx="1592552" cy="2018627"/>
            </a:xfrm>
            <a:custGeom>
              <a:avLst/>
              <a:gdLst>
                <a:gd name="connsiteX0" fmla="*/ 1466322 w 1592552"/>
                <a:gd name="connsiteY0" fmla="*/ 746871 h 2018627"/>
                <a:gd name="connsiteX1" fmla="*/ 1466323 w 1592552"/>
                <a:gd name="connsiteY1" fmla="*/ 746871 h 2018627"/>
                <a:gd name="connsiteX2" fmla="*/ 1466323 w 1592552"/>
                <a:gd name="connsiteY2" fmla="*/ 746871 h 2018627"/>
                <a:gd name="connsiteX3" fmla="*/ 1360 w 1592552"/>
                <a:gd name="connsiteY3" fmla="*/ 1218368 h 2018627"/>
                <a:gd name="connsiteX4" fmla="*/ 24095 w 1592552"/>
                <a:gd name="connsiteY4" fmla="*/ 1150758 h 2018627"/>
                <a:gd name="connsiteX5" fmla="*/ 24094 w 1592552"/>
                <a:gd name="connsiteY5" fmla="*/ 1150759 h 2018627"/>
                <a:gd name="connsiteX6" fmla="*/ 269472 w 1592552"/>
                <a:gd name="connsiteY6" fmla="*/ 1085010 h 2018627"/>
                <a:gd name="connsiteX7" fmla="*/ 509260 w 1592552"/>
                <a:gd name="connsiteY7" fmla="*/ 1223452 h 2018627"/>
                <a:gd name="connsiteX8" fmla="*/ 513979 w 1592552"/>
                <a:gd name="connsiteY8" fmla="*/ 155108 h 2018627"/>
                <a:gd name="connsiteX9" fmla="*/ 608713 w 1592552"/>
                <a:gd name="connsiteY9" fmla="*/ 12190 h 2018627"/>
                <a:gd name="connsiteX10" fmla="*/ 669088 w 1592552"/>
                <a:gd name="connsiteY10" fmla="*/ 0 h 2018627"/>
                <a:gd name="connsiteX11" fmla="*/ 729462 w 1592552"/>
                <a:gd name="connsiteY11" fmla="*/ 12190 h 2018627"/>
                <a:gd name="connsiteX12" fmla="*/ 824195 w 1592552"/>
                <a:gd name="connsiteY12" fmla="*/ 155108 h 2018627"/>
                <a:gd name="connsiteX13" fmla="*/ 824195 w 1592552"/>
                <a:gd name="connsiteY13" fmla="*/ 740760 h 2018627"/>
                <a:gd name="connsiteX14" fmla="*/ 840915 w 1592552"/>
                <a:gd name="connsiteY14" fmla="*/ 729487 h 2018627"/>
                <a:gd name="connsiteX15" fmla="*/ 898875 w 1592552"/>
                <a:gd name="connsiteY15" fmla="*/ 717785 h 2018627"/>
                <a:gd name="connsiteX16" fmla="*/ 956834 w 1592552"/>
                <a:gd name="connsiteY16" fmla="*/ 729487 h 2018627"/>
                <a:gd name="connsiteX17" fmla="*/ 1004164 w 1592552"/>
                <a:gd name="connsiteY17" fmla="*/ 761398 h 2018627"/>
                <a:gd name="connsiteX18" fmla="*/ 1028181 w 1592552"/>
                <a:gd name="connsiteY18" fmla="*/ 797020 h 2018627"/>
                <a:gd name="connsiteX19" fmla="*/ 1067374 w 1592552"/>
                <a:gd name="connsiteY19" fmla="*/ 797020 h 2018627"/>
                <a:gd name="connsiteX20" fmla="*/ 1091390 w 1592552"/>
                <a:gd name="connsiteY20" fmla="*/ 761400 h 2018627"/>
                <a:gd name="connsiteX21" fmla="*/ 1138720 w 1592552"/>
                <a:gd name="connsiteY21" fmla="*/ 729489 h 2018627"/>
                <a:gd name="connsiteX22" fmla="*/ 1196680 w 1592552"/>
                <a:gd name="connsiteY22" fmla="*/ 717787 h 2018627"/>
                <a:gd name="connsiteX23" fmla="*/ 1254639 w 1592552"/>
                <a:gd name="connsiteY23" fmla="*/ 729489 h 2018627"/>
                <a:gd name="connsiteX24" fmla="*/ 1333881 w 1592552"/>
                <a:gd name="connsiteY24" fmla="*/ 808730 h 2018627"/>
                <a:gd name="connsiteX25" fmla="*/ 1336348 w 1592552"/>
                <a:gd name="connsiteY25" fmla="*/ 820950 h 2018627"/>
                <a:gd name="connsiteX26" fmla="*/ 1353903 w 1592552"/>
                <a:gd name="connsiteY26" fmla="*/ 826400 h 2018627"/>
                <a:gd name="connsiteX27" fmla="*/ 1355071 w 1592552"/>
                <a:gd name="connsiteY27" fmla="*/ 820614 h 2018627"/>
                <a:gd name="connsiteX28" fmla="*/ 1419326 w 1592552"/>
                <a:gd name="connsiteY28" fmla="*/ 756360 h 2018627"/>
                <a:gd name="connsiteX29" fmla="*/ 1466323 w 1592552"/>
                <a:gd name="connsiteY29" fmla="*/ 746871 h 2018627"/>
                <a:gd name="connsiteX30" fmla="*/ 1513320 w 1592552"/>
                <a:gd name="connsiteY30" fmla="*/ 756360 h 2018627"/>
                <a:gd name="connsiteX31" fmla="*/ 1587062 w 1592552"/>
                <a:gd name="connsiteY31" fmla="*/ 867611 h 2018627"/>
                <a:gd name="connsiteX32" fmla="*/ 1587062 w 1592552"/>
                <a:gd name="connsiteY32" fmla="*/ 1119531 h 2018627"/>
                <a:gd name="connsiteX33" fmla="*/ 1588107 w 1592552"/>
                <a:gd name="connsiteY33" fmla="*/ 1124065 h 2018627"/>
                <a:gd name="connsiteX34" fmla="*/ 1592552 w 1592552"/>
                <a:gd name="connsiteY34" fmla="*/ 1182818 h 2018627"/>
                <a:gd name="connsiteX35" fmla="*/ 1592552 w 1592552"/>
                <a:gd name="connsiteY35" fmla="*/ 1414676 h 2018627"/>
                <a:gd name="connsiteX36" fmla="*/ 1356924 w 1592552"/>
                <a:gd name="connsiteY36" fmla="*/ 1770156 h 2018627"/>
                <a:gd name="connsiteX37" fmla="*/ 1312803 w 1592552"/>
                <a:gd name="connsiteY37" fmla="*/ 1783852 h 2018627"/>
                <a:gd name="connsiteX38" fmla="*/ 1347662 w 1592552"/>
                <a:gd name="connsiteY38" fmla="*/ 2018627 h 2018627"/>
                <a:gd name="connsiteX39" fmla="*/ 714187 w 1592552"/>
                <a:gd name="connsiteY39" fmla="*/ 2018627 h 2018627"/>
                <a:gd name="connsiteX40" fmla="*/ 750770 w 1592552"/>
                <a:gd name="connsiteY40" fmla="*/ 1772245 h 2018627"/>
                <a:gd name="connsiteX41" fmla="*/ 744044 w 1592552"/>
                <a:gd name="connsiteY41" fmla="*/ 1770156 h 2018627"/>
                <a:gd name="connsiteX42" fmla="*/ 666182 w 1592552"/>
                <a:gd name="connsiteY42" fmla="*/ 1722916 h 2018627"/>
                <a:gd name="connsiteX43" fmla="*/ 641421 w 1592552"/>
                <a:gd name="connsiteY43" fmla="*/ 1714590 h 2018627"/>
                <a:gd name="connsiteX44" fmla="*/ 89843 w 1592552"/>
                <a:gd name="connsiteY44" fmla="*/ 1396136 h 2018627"/>
                <a:gd name="connsiteX45" fmla="*/ 1360 w 1592552"/>
                <a:gd name="connsiteY45" fmla="*/ 1218368 h 2018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92552" h="2018627">
                  <a:moveTo>
                    <a:pt x="1466322" y="746871"/>
                  </a:moveTo>
                  <a:lnTo>
                    <a:pt x="1466323" y="746871"/>
                  </a:lnTo>
                  <a:lnTo>
                    <a:pt x="1466323" y="746871"/>
                  </a:lnTo>
                  <a:close/>
                  <a:moveTo>
                    <a:pt x="1360" y="1218368"/>
                  </a:moveTo>
                  <a:cubicBezTo>
                    <a:pt x="4233" y="1195212"/>
                    <a:pt x="11694" y="1172237"/>
                    <a:pt x="24095" y="1150758"/>
                  </a:cubicBezTo>
                  <a:lnTo>
                    <a:pt x="24094" y="1150759"/>
                  </a:lnTo>
                  <a:cubicBezTo>
                    <a:pt x="73697" y="1064844"/>
                    <a:pt x="183557" y="1035407"/>
                    <a:pt x="269472" y="1085010"/>
                  </a:cubicBezTo>
                  <a:lnTo>
                    <a:pt x="509260" y="1223452"/>
                  </a:lnTo>
                  <a:lnTo>
                    <a:pt x="513979" y="155108"/>
                  </a:lnTo>
                  <a:cubicBezTo>
                    <a:pt x="513979" y="90860"/>
                    <a:pt x="553041" y="35736"/>
                    <a:pt x="608713" y="12190"/>
                  </a:cubicBezTo>
                  <a:lnTo>
                    <a:pt x="669088" y="0"/>
                  </a:lnTo>
                  <a:lnTo>
                    <a:pt x="729462" y="12190"/>
                  </a:lnTo>
                  <a:cubicBezTo>
                    <a:pt x="785133" y="35736"/>
                    <a:pt x="824195" y="90860"/>
                    <a:pt x="824195" y="155108"/>
                  </a:cubicBezTo>
                  <a:lnTo>
                    <a:pt x="824195" y="740760"/>
                  </a:lnTo>
                  <a:lnTo>
                    <a:pt x="840915" y="729487"/>
                  </a:lnTo>
                  <a:lnTo>
                    <a:pt x="898875" y="717785"/>
                  </a:lnTo>
                  <a:lnTo>
                    <a:pt x="956834" y="729487"/>
                  </a:lnTo>
                  <a:cubicBezTo>
                    <a:pt x="974648" y="737022"/>
                    <a:pt x="990691" y="747925"/>
                    <a:pt x="1004164" y="761398"/>
                  </a:cubicBezTo>
                  <a:lnTo>
                    <a:pt x="1028181" y="797020"/>
                  </a:lnTo>
                  <a:lnTo>
                    <a:pt x="1067374" y="797020"/>
                  </a:lnTo>
                  <a:lnTo>
                    <a:pt x="1091390" y="761400"/>
                  </a:lnTo>
                  <a:cubicBezTo>
                    <a:pt x="1104863" y="747927"/>
                    <a:pt x="1120906" y="737024"/>
                    <a:pt x="1138720" y="729489"/>
                  </a:cubicBezTo>
                  <a:lnTo>
                    <a:pt x="1196680" y="717787"/>
                  </a:lnTo>
                  <a:lnTo>
                    <a:pt x="1254639" y="729489"/>
                  </a:lnTo>
                  <a:cubicBezTo>
                    <a:pt x="1290268" y="744559"/>
                    <a:pt x="1318811" y="773101"/>
                    <a:pt x="1333881" y="808730"/>
                  </a:cubicBezTo>
                  <a:lnTo>
                    <a:pt x="1336348" y="820950"/>
                  </a:lnTo>
                  <a:lnTo>
                    <a:pt x="1353903" y="826400"/>
                  </a:lnTo>
                  <a:lnTo>
                    <a:pt x="1355071" y="820614"/>
                  </a:lnTo>
                  <a:cubicBezTo>
                    <a:pt x="1367291" y="791723"/>
                    <a:pt x="1390435" y="768579"/>
                    <a:pt x="1419326" y="756360"/>
                  </a:cubicBezTo>
                  <a:lnTo>
                    <a:pt x="1466323" y="746871"/>
                  </a:lnTo>
                  <a:lnTo>
                    <a:pt x="1513320" y="756360"/>
                  </a:lnTo>
                  <a:cubicBezTo>
                    <a:pt x="1556655" y="774689"/>
                    <a:pt x="1587062" y="817599"/>
                    <a:pt x="1587062" y="867611"/>
                  </a:cubicBezTo>
                  <a:lnTo>
                    <a:pt x="1587062" y="1119531"/>
                  </a:lnTo>
                  <a:lnTo>
                    <a:pt x="1588107" y="1124065"/>
                  </a:lnTo>
                  <a:cubicBezTo>
                    <a:pt x="1591034" y="1143222"/>
                    <a:pt x="1592552" y="1162843"/>
                    <a:pt x="1592552" y="1182818"/>
                  </a:cubicBezTo>
                  <a:lnTo>
                    <a:pt x="1592552" y="1414676"/>
                  </a:lnTo>
                  <a:cubicBezTo>
                    <a:pt x="1592552" y="1574479"/>
                    <a:pt x="1495393" y="1711589"/>
                    <a:pt x="1356924" y="1770156"/>
                  </a:cubicBezTo>
                  <a:lnTo>
                    <a:pt x="1312803" y="1783852"/>
                  </a:lnTo>
                  <a:lnTo>
                    <a:pt x="1347662" y="2018627"/>
                  </a:lnTo>
                  <a:lnTo>
                    <a:pt x="714187" y="2018627"/>
                  </a:lnTo>
                  <a:lnTo>
                    <a:pt x="750770" y="1772245"/>
                  </a:lnTo>
                  <a:lnTo>
                    <a:pt x="744044" y="1770156"/>
                  </a:lnTo>
                  <a:lnTo>
                    <a:pt x="666182" y="1722916"/>
                  </a:lnTo>
                  <a:lnTo>
                    <a:pt x="641421" y="1714590"/>
                  </a:lnTo>
                  <a:lnTo>
                    <a:pt x="89843" y="1396136"/>
                  </a:lnTo>
                  <a:cubicBezTo>
                    <a:pt x="25407" y="1358933"/>
                    <a:pt x="-7260" y="1287837"/>
                    <a:pt x="1360" y="1218368"/>
                  </a:cubicBezTo>
                  <a:close/>
                </a:path>
              </a:pathLst>
            </a:custGeom>
            <a:solidFill>
              <a:schemeClr val="tx1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35CC4235-88A4-406A-9FFE-F9FD61852000}"/>
              </a:ext>
            </a:extLst>
          </p:cNvPr>
          <p:cNvGrpSpPr/>
          <p:nvPr/>
        </p:nvGrpSpPr>
        <p:grpSpPr>
          <a:xfrm>
            <a:off x="6687181" y="991521"/>
            <a:ext cx="2460618" cy="2408451"/>
            <a:chOff x="6687181" y="991521"/>
            <a:chExt cx="2460618" cy="2408451"/>
          </a:xfrm>
        </p:grpSpPr>
        <p:sp>
          <p:nvSpPr>
            <p:cNvPr id="79" name="四角形: 角を丸くする 78">
              <a:extLst>
                <a:ext uri="{FF2B5EF4-FFF2-40B4-BE49-F238E27FC236}">
                  <a16:creationId xmlns:a16="http://schemas.microsoft.com/office/drawing/2014/main" id="{8F053252-63A4-4754-9810-12C477393B70}"/>
                </a:ext>
              </a:extLst>
            </p:cNvPr>
            <p:cNvSpPr/>
            <p:nvPr/>
          </p:nvSpPr>
          <p:spPr bwMode="auto">
            <a:xfrm>
              <a:off x="6687181" y="991521"/>
              <a:ext cx="2460618" cy="2408451"/>
            </a:xfrm>
            <a:prstGeom prst="roundRect">
              <a:avLst>
                <a:gd name="adj" fmla="val 5857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" name="四角形: 角を丸くする 79">
              <a:extLst>
                <a:ext uri="{FF2B5EF4-FFF2-40B4-BE49-F238E27FC236}">
                  <a16:creationId xmlns:a16="http://schemas.microsoft.com/office/drawing/2014/main" id="{A2A73492-CFD5-420C-9D1B-5A1C10A3C084}"/>
                </a:ext>
              </a:extLst>
            </p:cNvPr>
            <p:cNvSpPr/>
            <p:nvPr/>
          </p:nvSpPr>
          <p:spPr bwMode="auto">
            <a:xfrm>
              <a:off x="6847758" y="1146434"/>
              <a:ext cx="2144080" cy="2098625"/>
            </a:xfrm>
            <a:prstGeom prst="roundRect">
              <a:avLst>
                <a:gd name="adj" fmla="val 288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444A7954-6669-4468-8C2A-85013CC38A8B}"/>
                </a:ext>
              </a:extLst>
            </p:cNvPr>
            <p:cNvSpPr/>
            <p:nvPr/>
          </p:nvSpPr>
          <p:spPr>
            <a:xfrm>
              <a:off x="6806461" y="1129425"/>
              <a:ext cx="1538025" cy="1739900"/>
            </a:xfrm>
            <a:custGeom>
              <a:avLst/>
              <a:gdLst>
                <a:gd name="connsiteX0" fmla="*/ 668075 w 1538025"/>
                <a:gd name="connsiteY0" fmla="*/ 0 h 1739900"/>
                <a:gd name="connsiteX1" fmla="*/ 795361 w 1538025"/>
                <a:gd name="connsiteY1" fmla="*/ 230038 h 1739900"/>
                <a:gd name="connsiteX2" fmla="*/ 1000987 w 1538025"/>
                <a:gd name="connsiteY2" fmla="*/ 66221 h 1739900"/>
                <a:gd name="connsiteX3" fmla="*/ 1030554 w 1538025"/>
                <a:gd name="connsiteY3" fmla="*/ 327461 h 1739900"/>
                <a:gd name="connsiteX4" fmla="*/ 1283225 w 1538025"/>
                <a:gd name="connsiteY4" fmla="*/ 254800 h 1739900"/>
                <a:gd name="connsiteX5" fmla="*/ 1210564 w 1538025"/>
                <a:gd name="connsiteY5" fmla="*/ 507471 h 1739900"/>
                <a:gd name="connsiteX6" fmla="*/ 1471804 w 1538025"/>
                <a:gd name="connsiteY6" fmla="*/ 537038 h 1739900"/>
                <a:gd name="connsiteX7" fmla="*/ 1307987 w 1538025"/>
                <a:gd name="connsiteY7" fmla="*/ 742664 h 1739900"/>
                <a:gd name="connsiteX8" fmla="*/ 1538025 w 1538025"/>
                <a:gd name="connsiteY8" fmla="*/ 869950 h 1739900"/>
                <a:gd name="connsiteX9" fmla="*/ 1307987 w 1538025"/>
                <a:gd name="connsiteY9" fmla="*/ 997236 h 1739900"/>
                <a:gd name="connsiteX10" fmla="*/ 1471804 w 1538025"/>
                <a:gd name="connsiteY10" fmla="*/ 1202862 h 1739900"/>
                <a:gd name="connsiteX11" fmla="*/ 1210564 w 1538025"/>
                <a:gd name="connsiteY11" fmla="*/ 1232429 h 1739900"/>
                <a:gd name="connsiteX12" fmla="*/ 1283225 w 1538025"/>
                <a:gd name="connsiteY12" fmla="*/ 1485100 h 1739900"/>
                <a:gd name="connsiteX13" fmla="*/ 1030554 w 1538025"/>
                <a:gd name="connsiteY13" fmla="*/ 1412439 h 1739900"/>
                <a:gd name="connsiteX14" fmla="*/ 1000987 w 1538025"/>
                <a:gd name="connsiteY14" fmla="*/ 1673679 h 1739900"/>
                <a:gd name="connsiteX15" fmla="*/ 795361 w 1538025"/>
                <a:gd name="connsiteY15" fmla="*/ 1509862 h 1739900"/>
                <a:gd name="connsiteX16" fmla="*/ 668075 w 1538025"/>
                <a:gd name="connsiteY16" fmla="*/ 1739900 h 1739900"/>
                <a:gd name="connsiteX17" fmla="*/ 540789 w 1538025"/>
                <a:gd name="connsiteY17" fmla="*/ 1509862 h 1739900"/>
                <a:gd name="connsiteX18" fmla="*/ 335163 w 1538025"/>
                <a:gd name="connsiteY18" fmla="*/ 1673679 h 1739900"/>
                <a:gd name="connsiteX19" fmla="*/ 305596 w 1538025"/>
                <a:gd name="connsiteY19" fmla="*/ 1412439 h 1739900"/>
                <a:gd name="connsiteX20" fmla="*/ 52925 w 1538025"/>
                <a:gd name="connsiteY20" fmla="*/ 1485100 h 1739900"/>
                <a:gd name="connsiteX21" fmla="*/ 125586 w 1538025"/>
                <a:gd name="connsiteY21" fmla="*/ 1232429 h 1739900"/>
                <a:gd name="connsiteX22" fmla="*/ 0 w 1538025"/>
                <a:gd name="connsiteY22" fmla="*/ 1218215 h 1739900"/>
                <a:gd name="connsiteX23" fmla="*/ 0 w 1538025"/>
                <a:gd name="connsiteY23" fmla="*/ 1032587 h 1739900"/>
                <a:gd name="connsiteX24" fmla="*/ 28163 w 1538025"/>
                <a:gd name="connsiteY24" fmla="*/ 997236 h 1739900"/>
                <a:gd name="connsiteX25" fmla="*/ 0 w 1538025"/>
                <a:gd name="connsiteY25" fmla="*/ 981653 h 1739900"/>
                <a:gd name="connsiteX26" fmla="*/ 0 w 1538025"/>
                <a:gd name="connsiteY26" fmla="*/ 758247 h 1739900"/>
                <a:gd name="connsiteX27" fmla="*/ 28163 w 1538025"/>
                <a:gd name="connsiteY27" fmla="*/ 742664 h 1739900"/>
                <a:gd name="connsiteX28" fmla="*/ 0 w 1538025"/>
                <a:gd name="connsiteY28" fmla="*/ 707313 h 1739900"/>
                <a:gd name="connsiteX29" fmla="*/ 0 w 1538025"/>
                <a:gd name="connsiteY29" fmla="*/ 521685 h 1739900"/>
                <a:gd name="connsiteX30" fmla="*/ 125586 w 1538025"/>
                <a:gd name="connsiteY30" fmla="*/ 507471 h 1739900"/>
                <a:gd name="connsiteX31" fmla="*/ 52925 w 1538025"/>
                <a:gd name="connsiteY31" fmla="*/ 254800 h 1739900"/>
                <a:gd name="connsiteX32" fmla="*/ 305596 w 1538025"/>
                <a:gd name="connsiteY32" fmla="*/ 327461 h 1739900"/>
                <a:gd name="connsiteX33" fmla="*/ 335163 w 1538025"/>
                <a:gd name="connsiteY33" fmla="*/ 66221 h 1739900"/>
                <a:gd name="connsiteX34" fmla="*/ 540789 w 1538025"/>
                <a:gd name="connsiteY34" fmla="*/ 230038 h 173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38025" h="1739900">
                  <a:moveTo>
                    <a:pt x="668075" y="0"/>
                  </a:moveTo>
                  <a:lnTo>
                    <a:pt x="795361" y="230038"/>
                  </a:lnTo>
                  <a:lnTo>
                    <a:pt x="1000987" y="66221"/>
                  </a:lnTo>
                  <a:lnTo>
                    <a:pt x="1030554" y="327461"/>
                  </a:lnTo>
                  <a:lnTo>
                    <a:pt x="1283225" y="254800"/>
                  </a:lnTo>
                  <a:lnTo>
                    <a:pt x="1210564" y="507471"/>
                  </a:lnTo>
                  <a:lnTo>
                    <a:pt x="1471804" y="537038"/>
                  </a:lnTo>
                  <a:lnTo>
                    <a:pt x="1307987" y="742664"/>
                  </a:lnTo>
                  <a:lnTo>
                    <a:pt x="1538025" y="869950"/>
                  </a:lnTo>
                  <a:lnTo>
                    <a:pt x="1307987" y="997236"/>
                  </a:lnTo>
                  <a:lnTo>
                    <a:pt x="1471804" y="1202862"/>
                  </a:lnTo>
                  <a:lnTo>
                    <a:pt x="1210564" y="1232429"/>
                  </a:lnTo>
                  <a:lnTo>
                    <a:pt x="1283225" y="1485100"/>
                  </a:lnTo>
                  <a:lnTo>
                    <a:pt x="1030554" y="1412439"/>
                  </a:lnTo>
                  <a:lnTo>
                    <a:pt x="1000987" y="1673679"/>
                  </a:lnTo>
                  <a:lnTo>
                    <a:pt x="795361" y="1509862"/>
                  </a:lnTo>
                  <a:lnTo>
                    <a:pt x="668075" y="1739900"/>
                  </a:lnTo>
                  <a:lnTo>
                    <a:pt x="540789" y="1509862"/>
                  </a:lnTo>
                  <a:lnTo>
                    <a:pt x="335163" y="1673679"/>
                  </a:lnTo>
                  <a:lnTo>
                    <a:pt x="305596" y="1412439"/>
                  </a:lnTo>
                  <a:lnTo>
                    <a:pt x="52925" y="1485100"/>
                  </a:lnTo>
                  <a:lnTo>
                    <a:pt x="125586" y="1232429"/>
                  </a:lnTo>
                  <a:lnTo>
                    <a:pt x="0" y="1218215"/>
                  </a:lnTo>
                  <a:lnTo>
                    <a:pt x="0" y="1032587"/>
                  </a:lnTo>
                  <a:lnTo>
                    <a:pt x="28163" y="997236"/>
                  </a:lnTo>
                  <a:lnTo>
                    <a:pt x="0" y="981653"/>
                  </a:lnTo>
                  <a:lnTo>
                    <a:pt x="0" y="758247"/>
                  </a:lnTo>
                  <a:lnTo>
                    <a:pt x="28163" y="742664"/>
                  </a:lnTo>
                  <a:lnTo>
                    <a:pt x="0" y="707313"/>
                  </a:lnTo>
                  <a:lnTo>
                    <a:pt x="0" y="521685"/>
                  </a:lnTo>
                  <a:lnTo>
                    <a:pt x="125586" y="507471"/>
                  </a:lnTo>
                  <a:lnTo>
                    <a:pt x="52925" y="254800"/>
                  </a:lnTo>
                  <a:lnTo>
                    <a:pt x="305596" y="327461"/>
                  </a:lnTo>
                  <a:lnTo>
                    <a:pt x="335163" y="66221"/>
                  </a:lnTo>
                  <a:lnTo>
                    <a:pt x="540789" y="23003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B8C7B534-6E1E-4469-A870-C1DB74002555}"/>
                </a:ext>
              </a:extLst>
            </p:cNvPr>
            <p:cNvSpPr/>
            <p:nvPr/>
          </p:nvSpPr>
          <p:spPr bwMode="auto">
            <a:xfrm>
              <a:off x="7142058" y="1287143"/>
              <a:ext cx="1849781" cy="1960637"/>
            </a:xfrm>
            <a:custGeom>
              <a:avLst/>
              <a:gdLst>
                <a:gd name="connsiteX0" fmla="*/ 889352 w 1849781"/>
                <a:gd name="connsiteY0" fmla="*/ 486 h 1960637"/>
                <a:gd name="connsiteX1" fmla="*/ 938114 w 1849781"/>
                <a:gd name="connsiteY1" fmla="*/ 15875 h 1960637"/>
                <a:gd name="connsiteX2" fmla="*/ 946267 w 1849781"/>
                <a:gd name="connsiteY2" fmla="*/ 21635 h 1960637"/>
                <a:gd name="connsiteX3" fmla="*/ 1001967 w 1849781"/>
                <a:gd name="connsiteY3" fmla="*/ 55677 h 1960637"/>
                <a:gd name="connsiteX4" fmla="*/ 1329446 w 1849781"/>
                <a:gd name="connsiteY4" fmla="*/ 402017 h 1960637"/>
                <a:gd name="connsiteX5" fmla="*/ 1356786 w 1849781"/>
                <a:gd name="connsiteY5" fmla="*/ 452524 h 1960637"/>
                <a:gd name="connsiteX6" fmla="*/ 1390855 w 1849781"/>
                <a:gd name="connsiteY6" fmla="*/ 475000 h 1960637"/>
                <a:gd name="connsiteX7" fmla="*/ 1521203 w 1849781"/>
                <a:gd name="connsiteY7" fmla="*/ 586226 h 1960637"/>
                <a:gd name="connsiteX8" fmla="*/ 1769943 w 1849781"/>
                <a:gd name="connsiteY8" fmla="*/ 1018402 h 1960637"/>
                <a:gd name="connsiteX9" fmla="*/ 1774686 w 1849781"/>
                <a:gd name="connsiteY9" fmla="*/ 1053846 h 1960637"/>
                <a:gd name="connsiteX10" fmla="*/ 1844577 w 1849781"/>
                <a:gd name="connsiteY10" fmla="*/ 1200266 h 1960637"/>
                <a:gd name="connsiteX11" fmla="*/ 1849781 w 1849781"/>
                <a:gd name="connsiteY11" fmla="*/ 1211139 h 1960637"/>
                <a:gd name="connsiteX12" fmla="*/ 1849781 w 1849781"/>
                <a:gd name="connsiteY12" fmla="*/ 1900113 h 1960637"/>
                <a:gd name="connsiteX13" fmla="*/ 1789257 w 1849781"/>
                <a:gd name="connsiteY13" fmla="*/ 1960637 h 1960637"/>
                <a:gd name="connsiteX14" fmla="*/ 1722685 w 1849781"/>
                <a:gd name="connsiteY14" fmla="*/ 1960637 h 1960637"/>
                <a:gd name="connsiteX15" fmla="*/ 1413438 w 1849781"/>
                <a:gd name="connsiteY15" fmla="*/ 1424782 h 1960637"/>
                <a:gd name="connsiteX16" fmla="*/ 1393733 w 1849781"/>
                <a:gd name="connsiteY16" fmla="*/ 1433515 h 1960637"/>
                <a:gd name="connsiteX17" fmla="*/ 1139029 w 1849781"/>
                <a:gd name="connsiteY17" fmla="*/ 1473584 h 1960637"/>
                <a:gd name="connsiteX18" fmla="*/ 1134337 w 1849781"/>
                <a:gd name="connsiteY18" fmla="*/ 1473243 h 1960637"/>
                <a:gd name="connsiteX19" fmla="*/ 1131372 w 1849781"/>
                <a:gd name="connsiteY19" fmla="*/ 1476179 h 1960637"/>
                <a:gd name="connsiteX20" fmla="*/ 754761 w 1849781"/>
                <a:gd name="connsiteY20" fmla="*/ 1675823 h 1960637"/>
                <a:gd name="connsiteX21" fmla="*/ 754433 w 1849781"/>
                <a:gd name="connsiteY21" fmla="*/ 1674501 h 1960637"/>
                <a:gd name="connsiteX22" fmla="*/ 739154 w 1849781"/>
                <a:gd name="connsiteY22" fmla="*/ 1678404 h 1960637"/>
                <a:gd name="connsiteX23" fmla="*/ 708228 w 1849781"/>
                <a:gd name="connsiteY23" fmla="*/ 1679942 h 1960637"/>
                <a:gd name="connsiteX24" fmla="*/ 563325 w 1849781"/>
                <a:gd name="connsiteY24" fmla="*/ 1519476 h 1960637"/>
                <a:gd name="connsiteX25" fmla="*/ 663731 w 1849781"/>
                <a:gd name="connsiteY25" fmla="*/ 1383525 h 1960637"/>
                <a:gd name="connsiteX26" fmla="*/ 681242 w 1849781"/>
                <a:gd name="connsiteY26" fmla="*/ 1379050 h 1960637"/>
                <a:gd name="connsiteX27" fmla="*/ 681130 w 1849781"/>
                <a:gd name="connsiteY27" fmla="*/ 1378596 h 1960637"/>
                <a:gd name="connsiteX28" fmla="*/ 997207 w 1849781"/>
                <a:gd name="connsiteY28" fmla="*/ 1172491 h 1960637"/>
                <a:gd name="connsiteX29" fmla="*/ 1013120 w 1849781"/>
                <a:gd name="connsiteY29" fmla="*/ 1149325 h 1960637"/>
                <a:gd name="connsiteX30" fmla="*/ 981526 w 1849781"/>
                <a:gd name="connsiteY30" fmla="*/ 1128460 h 1960637"/>
                <a:gd name="connsiteX31" fmla="*/ 333533 w 1849781"/>
                <a:gd name="connsiteY31" fmla="*/ 1128944 h 1960637"/>
                <a:gd name="connsiteX32" fmla="*/ 292449 w 1849781"/>
                <a:gd name="connsiteY32" fmla="*/ 1156337 h 1960637"/>
                <a:gd name="connsiteX33" fmla="*/ 286296 w 1849781"/>
                <a:gd name="connsiteY33" fmla="*/ 1161912 h 1960637"/>
                <a:gd name="connsiteX34" fmla="*/ 263428 w 1849781"/>
                <a:gd name="connsiteY34" fmla="*/ 1175652 h 1960637"/>
                <a:gd name="connsiteX35" fmla="*/ 89584 w 1849781"/>
                <a:gd name="connsiteY35" fmla="*/ 1116762 h 1960637"/>
                <a:gd name="connsiteX36" fmla="*/ 130867 w 1849781"/>
                <a:gd name="connsiteY36" fmla="*/ 958531 h 1960637"/>
                <a:gd name="connsiteX37" fmla="*/ 138981 w 1849781"/>
                <a:gd name="connsiteY37" fmla="*/ 953655 h 1960637"/>
                <a:gd name="connsiteX38" fmla="*/ 138907 w 1849781"/>
                <a:gd name="connsiteY38" fmla="*/ 953553 h 1960637"/>
                <a:gd name="connsiteX39" fmla="*/ 201839 w 1849781"/>
                <a:gd name="connsiteY39" fmla="*/ 911593 h 1960637"/>
                <a:gd name="connsiteX40" fmla="*/ 267238 w 1849781"/>
                <a:gd name="connsiteY40" fmla="*/ 875622 h 1960637"/>
                <a:gd name="connsiteX41" fmla="*/ 635842 w 1849781"/>
                <a:gd name="connsiteY41" fmla="*/ 784503 h 1960637"/>
                <a:gd name="connsiteX42" fmla="*/ 687324 w 1849781"/>
                <a:gd name="connsiteY42" fmla="*/ 785984 h 1960637"/>
                <a:gd name="connsiteX43" fmla="*/ 635262 w 1849781"/>
                <a:gd name="connsiteY43" fmla="*/ 773727 h 1960637"/>
                <a:gd name="connsiteX44" fmla="*/ 203289 w 1849781"/>
                <a:gd name="connsiteY44" fmla="*/ 813705 h 1960637"/>
                <a:gd name="connsiteX45" fmla="*/ 202902 w 1849781"/>
                <a:gd name="connsiteY45" fmla="*/ 812727 h 1960637"/>
                <a:gd name="connsiteX46" fmla="*/ 184269 w 1849781"/>
                <a:gd name="connsiteY46" fmla="*/ 821192 h 1960637"/>
                <a:gd name="connsiteX47" fmla="*/ 17990 w 1849781"/>
                <a:gd name="connsiteY47" fmla="*/ 761056 h 1960637"/>
                <a:gd name="connsiteX48" fmla="*/ 72554 w 1849781"/>
                <a:gd name="connsiteY48" fmla="*/ 570180 h 1960637"/>
                <a:gd name="connsiteX49" fmla="*/ 98860 w 1849781"/>
                <a:gd name="connsiteY49" fmla="*/ 558229 h 1960637"/>
                <a:gd name="connsiteX50" fmla="*/ 105279 w 1849781"/>
                <a:gd name="connsiteY50" fmla="*/ 556713 h 1960637"/>
                <a:gd name="connsiteX51" fmla="*/ 184793 w 1849781"/>
                <a:gd name="connsiteY51" fmla="*/ 529071 h 1960637"/>
                <a:gd name="connsiteX52" fmla="*/ 771446 w 1849781"/>
                <a:gd name="connsiteY52" fmla="*/ 523440 h 1960637"/>
                <a:gd name="connsiteX53" fmla="*/ 805994 w 1849781"/>
                <a:gd name="connsiteY53" fmla="*/ 534886 h 1960637"/>
                <a:gd name="connsiteX54" fmla="*/ 783251 w 1849781"/>
                <a:gd name="connsiteY54" fmla="*/ 522884 h 1960637"/>
                <a:gd name="connsiteX55" fmla="*/ 415795 w 1849781"/>
                <a:gd name="connsiteY55" fmla="*/ 445808 h 1960637"/>
                <a:gd name="connsiteX56" fmla="*/ 356857 w 1849781"/>
                <a:gd name="connsiteY56" fmla="*/ 450351 h 1960637"/>
                <a:gd name="connsiteX57" fmla="*/ 343826 w 1849781"/>
                <a:gd name="connsiteY57" fmla="*/ 453159 h 1960637"/>
                <a:gd name="connsiteX58" fmla="*/ 216580 w 1849781"/>
                <a:gd name="connsiteY58" fmla="*/ 387193 h 1960637"/>
                <a:gd name="connsiteX59" fmla="*/ 260542 w 1849781"/>
                <a:gd name="connsiteY59" fmla="*/ 210486 h 1960637"/>
                <a:gd name="connsiteX60" fmla="*/ 308310 w 1849781"/>
                <a:gd name="connsiteY60" fmla="*/ 194799 h 1960637"/>
                <a:gd name="connsiteX61" fmla="*/ 315319 w 1849781"/>
                <a:gd name="connsiteY61" fmla="*/ 194721 h 1960637"/>
                <a:gd name="connsiteX62" fmla="*/ 407384 w 1849781"/>
                <a:gd name="connsiteY62" fmla="*/ 187626 h 1960637"/>
                <a:gd name="connsiteX63" fmla="*/ 949685 w 1849781"/>
                <a:gd name="connsiteY63" fmla="*/ 318178 h 1960637"/>
                <a:gd name="connsiteX64" fmla="*/ 973195 w 1849781"/>
                <a:gd name="connsiteY64" fmla="*/ 332563 h 1960637"/>
                <a:gd name="connsiteX65" fmla="*/ 979116 w 1849781"/>
                <a:gd name="connsiteY65" fmla="*/ 332060 h 1960637"/>
                <a:gd name="connsiteX66" fmla="*/ 960233 w 1849781"/>
                <a:gd name="connsiteY66" fmla="*/ 314485 h 1960637"/>
                <a:gd name="connsiteX67" fmla="*/ 874105 w 1849781"/>
                <a:gd name="connsiteY67" fmla="*/ 248951 h 1960637"/>
                <a:gd name="connsiteX68" fmla="*/ 832827 w 1849781"/>
                <a:gd name="connsiteY68" fmla="*/ 223724 h 1960637"/>
                <a:gd name="connsiteX69" fmla="*/ 827644 w 1849781"/>
                <a:gd name="connsiteY69" fmla="*/ 221386 h 1960637"/>
                <a:gd name="connsiteX70" fmla="*/ 791601 w 1849781"/>
                <a:gd name="connsiteY70" fmla="*/ 190180 h 1960637"/>
                <a:gd name="connsiteX71" fmla="*/ 808713 w 1849781"/>
                <a:gd name="connsiteY71" fmla="*/ 24015 h 1960637"/>
                <a:gd name="connsiteX72" fmla="*/ 839190 w 1849781"/>
                <a:gd name="connsiteY72" fmla="*/ 6992 h 1960637"/>
                <a:gd name="connsiteX73" fmla="*/ 889352 w 1849781"/>
                <a:gd name="connsiteY73" fmla="*/ 486 h 1960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849781" h="1960637">
                  <a:moveTo>
                    <a:pt x="889352" y="486"/>
                  </a:moveTo>
                  <a:cubicBezTo>
                    <a:pt x="906261" y="2025"/>
                    <a:pt x="922936" y="7214"/>
                    <a:pt x="938114" y="15875"/>
                  </a:cubicBezTo>
                  <a:lnTo>
                    <a:pt x="946267" y="21635"/>
                  </a:lnTo>
                  <a:lnTo>
                    <a:pt x="1001967" y="55677"/>
                  </a:lnTo>
                  <a:cubicBezTo>
                    <a:pt x="1138228" y="145778"/>
                    <a:pt x="1249411" y="264943"/>
                    <a:pt x="1329446" y="402017"/>
                  </a:cubicBezTo>
                  <a:cubicBezTo>
                    <a:pt x="1338560" y="418853"/>
                    <a:pt x="1347672" y="435688"/>
                    <a:pt x="1356786" y="452524"/>
                  </a:cubicBezTo>
                  <a:lnTo>
                    <a:pt x="1390855" y="475000"/>
                  </a:lnTo>
                  <a:cubicBezTo>
                    <a:pt x="1435471" y="507159"/>
                    <a:pt x="1479323" y="544345"/>
                    <a:pt x="1521203" y="586226"/>
                  </a:cubicBezTo>
                  <a:cubicBezTo>
                    <a:pt x="1658270" y="723292"/>
                    <a:pt x="1745034" y="881465"/>
                    <a:pt x="1769943" y="1018402"/>
                  </a:cubicBezTo>
                  <a:lnTo>
                    <a:pt x="1774686" y="1053846"/>
                  </a:lnTo>
                  <a:cubicBezTo>
                    <a:pt x="1786279" y="1086402"/>
                    <a:pt x="1814123" y="1138631"/>
                    <a:pt x="1844577" y="1200266"/>
                  </a:cubicBezTo>
                  <a:lnTo>
                    <a:pt x="1849781" y="1211139"/>
                  </a:lnTo>
                  <a:lnTo>
                    <a:pt x="1849781" y="1900113"/>
                  </a:lnTo>
                  <a:cubicBezTo>
                    <a:pt x="1849781" y="1933539"/>
                    <a:pt x="1822683" y="1960637"/>
                    <a:pt x="1789257" y="1960637"/>
                  </a:cubicBezTo>
                  <a:lnTo>
                    <a:pt x="1722685" y="1960637"/>
                  </a:lnTo>
                  <a:lnTo>
                    <a:pt x="1413438" y="1424782"/>
                  </a:lnTo>
                  <a:lnTo>
                    <a:pt x="1393733" y="1433515"/>
                  </a:lnTo>
                  <a:cubicBezTo>
                    <a:pt x="1316235" y="1463622"/>
                    <a:pt x="1229339" y="1476889"/>
                    <a:pt x="1139029" y="1473584"/>
                  </a:cubicBezTo>
                  <a:lnTo>
                    <a:pt x="1134337" y="1473243"/>
                  </a:lnTo>
                  <a:lnTo>
                    <a:pt x="1131372" y="1476179"/>
                  </a:lnTo>
                  <a:cubicBezTo>
                    <a:pt x="1025387" y="1571415"/>
                    <a:pt x="896532" y="1640703"/>
                    <a:pt x="754761" y="1675823"/>
                  </a:cubicBezTo>
                  <a:cubicBezTo>
                    <a:pt x="754652" y="1675382"/>
                    <a:pt x="754543" y="1674941"/>
                    <a:pt x="754433" y="1674501"/>
                  </a:cubicBezTo>
                  <a:lnTo>
                    <a:pt x="739154" y="1678404"/>
                  </a:lnTo>
                  <a:cubicBezTo>
                    <a:pt x="729113" y="1679933"/>
                    <a:pt x="718768" y="1680477"/>
                    <a:pt x="708228" y="1679942"/>
                  </a:cubicBezTo>
                  <a:cubicBezTo>
                    <a:pt x="623909" y="1675650"/>
                    <a:pt x="559034" y="1603807"/>
                    <a:pt x="563325" y="1519476"/>
                  </a:cubicBezTo>
                  <a:cubicBezTo>
                    <a:pt x="566544" y="1456227"/>
                    <a:pt x="607755" y="1403917"/>
                    <a:pt x="663731" y="1383525"/>
                  </a:cubicBezTo>
                  <a:lnTo>
                    <a:pt x="681242" y="1379050"/>
                  </a:lnTo>
                  <a:lnTo>
                    <a:pt x="681130" y="1378596"/>
                  </a:lnTo>
                  <a:cubicBezTo>
                    <a:pt x="807909" y="1347190"/>
                    <a:pt x="918847" y="1273879"/>
                    <a:pt x="997207" y="1172491"/>
                  </a:cubicBezTo>
                  <a:lnTo>
                    <a:pt x="1013120" y="1149325"/>
                  </a:lnTo>
                  <a:lnTo>
                    <a:pt x="981526" y="1128460"/>
                  </a:lnTo>
                  <a:cubicBezTo>
                    <a:pt x="783594" y="1008788"/>
                    <a:pt x="533392" y="1007703"/>
                    <a:pt x="333533" y="1128944"/>
                  </a:cubicBezTo>
                  <a:lnTo>
                    <a:pt x="292449" y="1156337"/>
                  </a:lnTo>
                  <a:lnTo>
                    <a:pt x="286296" y="1161912"/>
                  </a:lnTo>
                  <a:cubicBezTo>
                    <a:pt x="279280" y="1167130"/>
                    <a:pt x="271643" y="1171749"/>
                    <a:pt x="263428" y="1175652"/>
                  </a:cubicBezTo>
                  <a:cubicBezTo>
                    <a:pt x="197708" y="1206879"/>
                    <a:pt x="119875" y="1180513"/>
                    <a:pt x="89584" y="1116762"/>
                  </a:cubicBezTo>
                  <a:cubicBezTo>
                    <a:pt x="63080" y="1060979"/>
                    <a:pt x="81756" y="995059"/>
                    <a:pt x="130867" y="958531"/>
                  </a:cubicBezTo>
                  <a:lnTo>
                    <a:pt x="138981" y="953655"/>
                  </a:lnTo>
                  <a:cubicBezTo>
                    <a:pt x="138956" y="953621"/>
                    <a:pt x="138932" y="953588"/>
                    <a:pt x="138907" y="953553"/>
                  </a:cubicBezTo>
                  <a:cubicBezTo>
                    <a:pt x="159431" y="938567"/>
                    <a:pt x="180430" y="924580"/>
                    <a:pt x="201839" y="911593"/>
                  </a:cubicBezTo>
                  <a:cubicBezTo>
                    <a:pt x="223248" y="898604"/>
                    <a:pt x="245069" y="886615"/>
                    <a:pt x="267238" y="875622"/>
                  </a:cubicBezTo>
                  <a:cubicBezTo>
                    <a:pt x="383617" y="817907"/>
                    <a:pt x="509564" y="787645"/>
                    <a:pt x="635842" y="784503"/>
                  </a:cubicBezTo>
                  <a:lnTo>
                    <a:pt x="687324" y="785984"/>
                  </a:lnTo>
                  <a:lnTo>
                    <a:pt x="635262" y="773727"/>
                  </a:lnTo>
                  <a:cubicBezTo>
                    <a:pt x="493899" y="746311"/>
                    <a:pt x="344263" y="758069"/>
                    <a:pt x="203289" y="813705"/>
                  </a:cubicBezTo>
                  <a:cubicBezTo>
                    <a:pt x="203160" y="813380"/>
                    <a:pt x="203031" y="813053"/>
                    <a:pt x="202902" y="812727"/>
                  </a:cubicBezTo>
                  <a:lnTo>
                    <a:pt x="184269" y="821192"/>
                  </a:lnTo>
                  <a:cubicBezTo>
                    <a:pt x="121523" y="842557"/>
                    <a:pt x="51340" y="818820"/>
                    <a:pt x="17990" y="761056"/>
                  </a:cubicBezTo>
                  <a:cubicBezTo>
                    <a:pt x="-20124" y="695041"/>
                    <a:pt x="4305" y="609584"/>
                    <a:pt x="72554" y="570180"/>
                  </a:cubicBezTo>
                  <a:cubicBezTo>
                    <a:pt x="81084" y="565255"/>
                    <a:pt x="89896" y="561283"/>
                    <a:pt x="98860" y="558229"/>
                  </a:cubicBezTo>
                  <a:lnTo>
                    <a:pt x="105279" y="556713"/>
                  </a:lnTo>
                  <a:lnTo>
                    <a:pt x="184793" y="529071"/>
                  </a:lnTo>
                  <a:cubicBezTo>
                    <a:pt x="379562" y="470281"/>
                    <a:pt x="582865" y="470557"/>
                    <a:pt x="771446" y="523440"/>
                  </a:cubicBezTo>
                  <a:lnTo>
                    <a:pt x="805994" y="534886"/>
                  </a:lnTo>
                  <a:lnTo>
                    <a:pt x="783251" y="522884"/>
                  </a:lnTo>
                  <a:cubicBezTo>
                    <a:pt x="670953" y="469137"/>
                    <a:pt x="545386" y="441508"/>
                    <a:pt x="415795" y="445808"/>
                  </a:cubicBezTo>
                  <a:lnTo>
                    <a:pt x="356857" y="450351"/>
                  </a:lnTo>
                  <a:lnTo>
                    <a:pt x="343826" y="453159"/>
                  </a:lnTo>
                  <a:cubicBezTo>
                    <a:pt x="294582" y="458617"/>
                    <a:pt x="243721" y="434203"/>
                    <a:pt x="216580" y="387193"/>
                  </a:cubicBezTo>
                  <a:cubicBezTo>
                    <a:pt x="180391" y="324512"/>
                    <a:pt x="200074" y="245397"/>
                    <a:pt x="260542" y="210486"/>
                  </a:cubicBezTo>
                  <a:cubicBezTo>
                    <a:pt x="275660" y="201757"/>
                    <a:pt x="291895" y="196618"/>
                    <a:pt x="308310" y="194799"/>
                  </a:cubicBezTo>
                  <a:lnTo>
                    <a:pt x="315319" y="194721"/>
                  </a:lnTo>
                  <a:lnTo>
                    <a:pt x="407384" y="187626"/>
                  </a:lnTo>
                  <a:cubicBezTo>
                    <a:pt x="600728" y="181211"/>
                    <a:pt x="787311" y="228385"/>
                    <a:pt x="949685" y="318178"/>
                  </a:cubicBezTo>
                  <a:lnTo>
                    <a:pt x="973195" y="332563"/>
                  </a:lnTo>
                  <a:lnTo>
                    <a:pt x="979116" y="332060"/>
                  </a:lnTo>
                  <a:lnTo>
                    <a:pt x="960233" y="314485"/>
                  </a:lnTo>
                  <a:cubicBezTo>
                    <a:pt x="933193" y="290927"/>
                    <a:pt x="904447" y="269014"/>
                    <a:pt x="874105" y="248951"/>
                  </a:cubicBezTo>
                  <a:lnTo>
                    <a:pt x="832827" y="223724"/>
                  </a:lnTo>
                  <a:lnTo>
                    <a:pt x="827644" y="221386"/>
                  </a:lnTo>
                  <a:cubicBezTo>
                    <a:pt x="814150" y="213687"/>
                    <a:pt x="801841" y="203243"/>
                    <a:pt x="791601" y="190180"/>
                  </a:cubicBezTo>
                  <a:cubicBezTo>
                    <a:pt x="750639" y="137924"/>
                    <a:pt x="758301" y="63531"/>
                    <a:pt x="808713" y="24015"/>
                  </a:cubicBezTo>
                  <a:cubicBezTo>
                    <a:pt x="818165" y="16606"/>
                    <a:pt x="828448" y="10948"/>
                    <a:pt x="839190" y="6992"/>
                  </a:cubicBezTo>
                  <a:cubicBezTo>
                    <a:pt x="855302" y="1056"/>
                    <a:pt x="872444" y="-1054"/>
                    <a:pt x="889352" y="486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6549CEED-1BF8-49FE-9D48-09DD8336DE42}"/>
              </a:ext>
            </a:extLst>
          </p:cNvPr>
          <p:cNvGrpSpPr/>
          <p:nvPr/>
        </p:nvGrpSpPr>
        <p:grpSpPr>
          <a:xfrm>
            <a:off x="6687181" y="3896646"/>
            <a:ext cx="2460618" cy="2408451"/>
            <a:chOff x="6687181" y="3896646"/>
            <a:chExt cx="2460618" cy="2408451"/>
          </a:xfrm>
        </p:grpSpPr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DBD20CE6-44D0-4CA8-933A-80EDBDF61FCD}"/>
                </a:ext>
              </a:extLst>
            </p:cNvPr>
            <p:cNvSpPr/>
            <p:nvPr/>
          </p:nvSpPr>
          <p:spPr bwMode="auto">
            <a:xfrm>
              <a:off x="6687181" y="3896646"/>
              <a:ext cx="2460618" cy="2408451"/>
            </a:xfrm>
            <a:prstGeom prst="roundRect">
              <a:avLst>
                <a:gd name="adj" fmla="val 5857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B63D8691-3B9B-4186-AC66-946A2F5F1BFE}"/>
                </a:ext>
              </a:extLst>
            </p:cNvPr>
            <p:cNvSpPr/>
            <p:nvPr/>
          </p:nvSpPr>
          <p:spPr bwMode="auto">
            <a:xfrm>
              <a:off x="6847758" y="4051559"/>
              <a:ext cx="2144080" cy="2098625"/>
            </a:xfrm>
            <a:prstGeom prst="roundRect">
              <a:avLst>
                <a:gd name="adj" fmla="val 288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5DB0F0F-E757-4440-BC49-BF8CA340C9DA}"/>
                </a:ext>
              </a:extLst>
            </p:cNvPr>
            <p:cNvSpPr/>
            <p:nvPr/>
          </p:nvSpPr>
          <p:spPr>
            <a:xfrm>
              <a:off x="6806461" y="4048682"/>
              <a:ext cx="1538025" cy="1739900"/>
            </a:xfrm>
            <a:custGeom>
              <a:avLst/>
              <a:gdLst>
                <a:gd name="connsiteX0" fmla="*/ 668075 w 1538025"/>
                <a:gd name="connsiteY0" fmla="*/ 0 h 1739900"/>
                <a:gd name="connsiteX1" fmla="*/ 795361 w 1538025"/>
                <a:gd name="connsiteY1" fmla="*/ 230038 h 1739900"/>
                <a:gd name="connsiteX2" fmla="*/ 1000987 w 1538025"/>
                <a:gd name="connsiteY2" fmla="*/ 66221 h 1739900"/>
                <a:gd name="connsiteX3" fmla="*/ 1030554 w 1538025"/>
                <a:gd name="connsiteY3" fmla="*/ 327461 h 1739900"/>
                <a:gd name="connsiteX4" fmla="*/ 1283225 w 1538025"/>
                <a:gd name="connsiteY4" fmla="*/ 254800 h 1739900"/>
                <a:gd name="connsiteX5" fmla="*/ 1210564 w 1538025"/>
                <a:gd name="connsiteY5" fmla="*/ 507471 h 1739900"/>
                <a:gd name="connsiteX6" fmla="*/ 1471804 w 1538025"/>
                <a:gd name="connsiteY6" fmla="*/ 537038 h 1739900"/>
                <a:gd name="connsiteX7" fmla="*/ 1307987 w 1538025"/>
                <a:gd name="connsiteY7" fmla="*/ 742664 h 1739900"/>
                <a:gd name="connsiteX8" fmla="*/ 1538025 w 1538025"/>
                <a:gd name="connsiteY8" fmla="*/ 869950 h 1739900"/>
                <a:gd name="connsiteX9" fmla="*/ 1307987 w 1538025"/>
                <a:gd name="connsiteY9" fmla="*/ 997236 h 1739900"/>
                <a:gd name="connsiteX10" fmla="*/ 1471804 w 1538025"/>
                <a:gd name="connsiteY10" fmla="*/ 1202862 h 1739900"/>
                <a:gd name="connsiteX11" fmla="*/ 1210564 w 1538025"/>
                <a:gd name="connsiteY11" fmla="*/ 1232429 h 1739900"/>
                <a:gd name="connsiteX12" fmla="*/ 1283225 w 1538025"/>
                <a:gd name="connsiteY12" fmla="*/ 1485100 h 1739900"/>
                <a:gd name="connsiteX13" fmla="*/ 1030554 w 1538025"/>
                <a:gd name="connsiteY13" fmla="*/ 1412439 h 1739900"/>
                <a:gd name="connsiteX14" fmla="*/ 1000987 w 1538025"/>
                <a:gd name="connsiteY14" fmla="*/ 1673679 h 1739900"/>
                <a:gd name="connsiteX15" fmla="*/ 795361 w 1538025"/>
                <a:gd name="connsiteY15" fmla="*/ 1509862 h 1739900"/>
                <a:gd name="connsiteX16" fmla="*/ 668075 w 1538025"/>
                <a:gd name="connsiteY16" fmla="*/ 1739900 h 1739900"/>
                <a:gd name="connsiteX17" fmla="*/ 540789 w 1538025"/>
                <a:gd name="connsiteY17" fmla="*/ 1509862 h 1739900"/>
                <a:gd name="connsiteX18" fmla="*/ 335163 w 1538025"/>
                <a:gd name="connsiteY18" fmla="*/ 1673679 h 1739900"/>
                <a:gd name="connsiteX19" fmla="*/ 305596 w 1538025"/>
                <a:gd name="connsiteY19" fmla="*/ 1412439 h 1739900"/>
                <a:gd name="connsiteX20" fmla="*/ 52925 w 1538025"/>
                <a:gd name="connsiteY20" fmla="*/ 1485100 h 1739900"/>
                <a:gd name="connsiteX21" fmla="*/ 125586 w 1538025"/>
                <a:gd name="connsiteY21" fmla="*/ 1232429 h 1739900"/>
                <a:gd name="connsiteX22" fmla="*/ 0 w 1538025"/>
                <a:gd name="connsiteY22" fmla="*/ 1218215 h 1739900"/>
                <a:gd name="connsiteX23" fmla="*/ 0 w 1538025"/>
                <a:gd name="connsiteY23" fmla="*/ 1032587 h 1739900"/>
                <a:gd name="connsiteX24" fmla="*/ 28163 w 1538025"/>
                <a:gd name="connsiteY24" fmla="*/ 997236 h 1739900"/>
                <a:gd name="connsiteX25" fmla="*/ 0 w 1538025"/>
                <a:gd name="connsiteY25" fmla="*/ 981653 h 1739900"/>
                <a:gd name="connsiteX26" fmla="*/ 0 w 1538025"/>
                <a:gd name="connsiteY26" fmla="*/ 758247 h 1739900"/>
                <a:gd name="connsiteX27" fmla="*/ 28163 w 1538025"/>
                <a:gd name="connsiteY27" fmla="*/ 742664 h 1739900"/>
                <a:gd name="connsiteX28" fmla="*/ 0 w 1538025"/>
                <a:gd name="connsiteY28" fmla="*/ 707313 h 1739900"/>
                <a:gd name="connsiteX29" fmla="*/ 0 w 1538025"/>
                <a:gd name="connsiteY29" fmla="*/ 521685 h 1739900"/>
                <a:gd name="connsiteX30" fmla="*/ 125586 w 1538025"/>
                <a:gd name="connsiteY30" fmla="*/ 507471 h 1739900"/>
                <a:gd name="connsiteX31" fmla="*/ 52925 w 1538025"/>
                <a:gd name="connsiteY31" fmla="*/ 254800 h 1739900"/>
                <a:gd name="connsiteX32" fmla="*/ 305596 w 1538025"/>
                <a:gd name="connsiteY32" fmla="*/ 327461 h 1739900"/>
                <a:gd name="connsiteX33" fmla="*/ 335163 w 1538025"/>
                <a:gd name="connsiteY33" fmla="*/ 66221 h 1739900"/>
                <a:gd name="connsiteX34" fmla="*/ 540789 w 1538025"/>
                <a:gd name="connsiteY34" fmla="*/ 230038 h 173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38025" h="1739900">
                  <a:moveTo>
                    <a:pt x="668075" y="0"/>
                  </a:moveTo>
                  <a:lnTo>
                    <a:pt x="795361" y="230038"/>
                  </a:lnTo>
                  <a:lnTo>
                    <a:pt x="1000987" y="66221"/>
                  </a:lnTo>
                  <a:lnTo>
                    <a:pt x="1030554" y="327461"/>
                  </a:lnTo>
                  <a:lnTo>
                    <a:pt x="1283225" y="254800"/>
                  </a:lnTo>
                  <a:lnTo>
                    <a:pt x="1210564" y="507471"/>
                  </a:lnTo>
                  <a:lnTo>
                    <a:pt x="1471804" y="537038"/>
                  </a:lnTo>
                  <a:lnTo>
                    <a:pt x="1307987" y="742664"/>
                  </a:lnTo>
                  <a:lnTo>
                    <a:pt x="1538025" y="869950"/>
                  </a:lnTo>
                  <a:lnTo>
                    <a:pt x="1307987" y="997236"/>
                  </a:lnTo>
                  <a:lnTo>
                    <a:pt x="1471804" y="1202862"/>
                  </a:lnTo>
                  <a:lnTo>
                    <a:pt x="1210564" y="1232429"/>
                  </a:lnTo>
                  <a:lnTo>
                    <a:pt x="1283225" y="1485100"/>
                  </a:lnTo>
                  <a:lnTo>
                    <a:pt x="1030554" y="1412439"/>
                  </a:lnTo>
                  <a:lnTo>
                    <a:pt x="1000987" y="1673679"/>
                  </a:lnTo>
                  <a:lnTo>
                    <a:pt x="795361" y="1509862"/>
                  </a:lnTo>
                  <a:lnTo>
                    <a:pt x="668075" y="1739900"/>
                  </a:lnTo>
                  <a:lnTo>
                    <a:pt x="540789" y="1509862"/>
                  </a:lnTo>
                  <a:lnTo>
                    <a:pt x="335163" y="1673679"/>
                  </a:lnTo>
                  <a:lnTo>
                    <a:pt x="305596" y="1412439"/>
                  </a:lnTo>
                  <a:lnTo>
                    <a:pt x="52925" y="1485100"/>
                  </a:lnTo>
                  <a:lnTo>
                    <a:pt x="125586" y="1232429"/>
                  </a:lnTo>
                  <a:lnTo>
                    <a:pt x="0" y="1218215"/>
                  </a:lnTo>
                  <a:lnTo>
                    <a:pt x="0" y="1032587"/>
                  </a:lnTo>
                  <a:lnTo>
                    <a:pt x="28163" y="997236"/>
                  </a:lnTo>
                  <a:lnTo>
                    <a:pt x="0" y="981653"/>
                  </a:lnTo>
                  <a:lnTo>
                    <a:pt x="0" y="758247"/>
                  </a:lnTo>
                  <a:lnTo>
                    <a:pt x="28163" y="742664"/>
                  </a:lnTo>
                  <a:lnTo>
                    <a:pt x="0" y="707313"/>
                  </a:lnTo>
                  <a:lnTo>
                    <a:pt x="0" y="521685"/>
                  </a:lnTo>
                  <a:lnTo>
                    <a:pt x="125586" y="507471"/>
                  </a:lnTo>
                  <a:lnTo>
                    <a:pt x="52925" y="254800"/>
                  </a:lnTo>
                  <a:lnTo>
                    <a:pt x="305596" y="327461"/>
                  </a:lnTo>
                  <a:lnTo>
                    <a:pt x="335163" y="66221"/>
                  </a:lnTo>
                  <a:lnTo>
                    <a:pt x="540789" y="23003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8864D731-ED97-409A-82B3-08F2590C42E3}"/>
                </a:ext>
              </a:extLst>
            </p:cNvPr>
            <p:cNvSpPr/>
            <p:nvPr/>
          </p:nvSpPr>
          <p:spPr bwMode="auto">
            <a:xfrm>
              <a:off x="7142058" y="4206556"/>
              <a:ext cx="1849781" cy="1960637"/>
            </a:xfrm>
            <a:custGeom>
              <a:avLst/>
              <a:gdLst>
                <a:gd name="connsiteX0" fmla="*/ 889352 w 1849781"/>
                <a:gd name="connsiteY0" fmla="*/ 486 h 1960637"/>
                <a:gd name="connsiteX1" fmla="*/ 938114 w 1849781"/>
                <a:gd name="connsiteY1" fmla="*/ 15875 h 1960637"/>
                <a:gd name="connsiteX2" fmla="*/ 946267 w 1849781"/>
                <a:gd name="connsiteY2" fmla="*/ 21635 h 1960637"/>
                <a:gd name="connsiteX3" fmla="*/ 1001967 w 1849781"/>
                <a:gd name="connsiteY3" fmla="*/ 55677 h 1960637"/>
                <a:gd name="connsiteX4" fmla="*/ 1329446 w 1849781"/>
                <a:gd name="connsiteY4" fmla="*/ 402017 h 1960637"/>
                <a:gd name="connsiteX5" fmla="*/ 1356786 w 1849781"/>
                <a:gd name="connsiteY5" fmla="*/ 452524 h 1960637"/>
                <a:gd name="connsiteX6" fmla="*/ 1390855 w 1849781"/>
                <a:gd name="connsiteY6" fmla="*/ 475000 h 1960637"/>
                <a:gd name="connsiteX7" fmla="*/ 1521203 w 1849781"/>
                <a:gd name="connsiteY7" fmla="*/ 586226 h 1960637"/>
                <a:gd name="connsiteX8" fmla="*/ 1769943 w 1849781"/>
                <a:gd name="connsiteY8" fmla="*/ 1018402 h 1960637"/>
                <a:gd name="connsiteX9" fmla="*/ 1774686 w 1849781"/>
                <a:gd name="connsiteY9" fmla="*/ 1053846 h 1960637"/>
                <a:gd name="connsiteX10" fmla="*/ 1844577 w 1849781"/>
                <a:gd name="connsiteY10" fmla="*/ 1200266 h 1960637"/>
                <a:gd name="connsiteX11" fmla="*/ 1849781 w 1849781"/>
                <a:gd name="connsiteY11" fmla="*/ 1211139 h 1960637"/>
                <a:gd name="connsiteX12" fmla="*/ 1849781 w 1849781"/>
                <a:gd name="connsiteY12" fmla="*/ 1900113 h 1960637"/>
                <a:gd name="connsiteX13" fmla="*/ 1789257 w 1849781"/>
                <a:gd name="connsiteY13" fmla="*/ 1960637 h 1960637"/>
                <a:gd name="connsiteX14" fmla="*/ 1722685 w 1849781"/>
                <a:gd name="connsiteY14" fmla="*/ 1960637 h 1960637"/>
                <a:gd name="connsiteX15" fmla="*/ 1413438 w 1849781"/>
                <a:gd name="connsiteY15" fmla="*/ 1424782 h 1960637"/>
                <a:gd name="connsiteX16" fmla="*/ 1393733 w 1849781"/>
                <a:gd name="connsiteY16" fmla="*/ 1433515 h 1960637"/>
                <a:gd name="connsiteX17" fmla="*/ 1139029 w 1849781"/>
                <a:gd name="connsiteY17" fmla="*/ 1473584 h 1960637"/>
                <a:gd name="connsiteX18" fmla="*/ 1134337 w 1849781"/>
                <a:gd name="connsiteY18" fmla="*/ 1473243 h 1960637"/>
                <a:gd name="connsiteX19" fmla="*/ 1131372 w 1849781"/>
                <a:gd name="connsiteY19" fmla="*/ 1476179 h 1960637"/>
                <a:gd name="connsiteX20" fmla="*/ 754761 w 1849781"/>
                <a:gd name="connsiteY20" fmla="*/ 1675823 h 1960637"/>
                <a:gd name="connsiteX21" fmla="*/ 754433 w 1849781"/>
                <a:gd name="connsiteY21" fmla="*/ 1674501 h 1960637"/>
                <a:gd name="connsiteX22" fmla="*/ 739154 w 1849781"/>
                <a:gd name="connsiteY22" fmla="*/ 1678404 h 1960637"/>
                <a:gd name="connsiteX23" fmla="*/ 708228 w 1849781"/>
                <a:gd name="connsiteY23" fmla="*/ 1679942 h 1960637"/>
                <a:gd name="connsiteX24" fmla="*/ 563325 w 1849781"/>
                <a:gd name="connsiteY24" fmla="*/ 1519476 h 1960637"/>
                <a:gd name="connsiteX25" fmla="*/ 663731 w 1849781"/>
                <a:gd name="connsiteY25" fmla="*/ 1383525 h 1960637"/>
                <a:gd name="connsiteX26" fmla="*/ 681242 w 1849781"/>
                <a:gd name="connsiteY26" fmla="*/ 1379050 h 1960637"/>
                <a:gd name="connsiteX27" fmla="*/ 681130 w 1849781"/>
                <a:gd name="connsiteY27" fmla="*/ 1378596 h 1960637"/>
                <a:gd name="connsiteX28" fmla="*/ 997207 w 1849781"/>
                <a:gd name="connsiteY28" fmla="*/ 1172491 h 1960637"/>
                <a:gd name="connsiteX29" fmla="*/ 1013120 w 1849781"/>
                <a:gd name="connsiteY29" fmla="*/ 1149325 h 1960637"/>
                <a:gd name="connsiteX30" fmla="*/ 981526 w 1849781"/>
                <a:gd name="connsiteY30" fmla="*/ 1128460 h 1960637"/>
                <a:gd name="connsiteX31" fmla="*/ 333533 w 1849781"/>
                <a:gd name="connsiteY31" fmla="*/ 1128944 h 1960637"/>
                <a:gd name="connsiteX32" fmla="*/ 292449 w 1849781"/>
                <a:gd name="connsiteY32" fmla="*/ 1156337 h 1960637"/>
                <a:gd name="connsiteX33" fmla="*/ 286296 w 1849781"/>
                <a:gd name="connsiteY33" fmla="*/ 1161912 h 1960637"/>
                <a:gd name="connsiteX34" fmla="*/ 263428 w 1849781"/>
                <a:gd name="connsiteY34" fmla="*/ 1175652 h 1960637"/>
                <a:gd name="connsiteX35" fmla="*/ 89584 w 1849781"/>
                <a:gd name="connsiteY35" fmla="*/ 1116762 h 1960637"/>
                <a:gd name="connsiteX36" fmla="*/ 130867 w 1849781"/>
                <a:gd name="connsiteY36" fmla="*/ 958531 h 1960637"/>
                <a:gd name="connsiteX37" fmla="*/ 138981 w 1849781"/>
                <a:gd name="connsiteY37" fmla="*/ 953655 h 1960637"/>
                <a:gd name="connsiteX38" fmla="*/ 138907 w 1849781"/>
                <a:gd name="connsiteY38" fmla="*/ 953553 h 1960637"/>
                <a:gd name="connsiteX39" fmla="*/ 201839 w 1849781"/>
                <a:gd name="connsiteY39" fmla="*/ 911593 h 1960637"/>
                <a:gd name="connsiteX40" fmla="*/ 267238 w 1849781"/>
                <a:gd name="connsiteY40" fmla="*/ 875622 h 1960637"/>
                <a:gd name="connsiteX41" fmla="*/ 635842 w 1849781"/>
                <a:gd name="connsiteY41" fmla="*/ 784503 h 1960637"/>
                <a:gd name="connsiteX42" fmla="*/ 687324 w 1849781"/>
                <a:gd name="connsiteY42" fmla="*/ 785984 h 1960637"/>
                <a:gd name="connsiteX43" fmla="*/ 635262 w 1849781"/>
                <a:gd name="connsiteY43" fmla="*/ 773727 h 1960637"/>
                <a:gd name="connsiteX44" fmla="*/ 203289 w 1849781"/>
                <a:gd name="connsiteY44" fmla="*/ 813705 h 1960637"/>
                <a:gd name="connsiteX45" fmla="*/ 202902 w 1849781"/>
                <a:gd name="connsiteY45" fmla="*/ 812727 h 1960637"/>
                <a:gd name="connsiteX46" fmla="*/ 184269 w 1849781"/>
                <a:gd name="connsiteY46" fmla="*/ 821192 h 1960637"/>
                <a:gd name="connsiteX47" fmla="*/ 17990 w 1849781"/>
                <a:gd name="connsiteY47" fmla="*/ 761056 h 1960637"/>
                <a:gd name="connsiteX48" fmla="*/ 72554 w 1849781"/>
                <a:gd name="connsiteY48" fmla="*/ 570180 h 1960637"/>
                <a:gd name="connsiteX49" fmla="*/ 98860 w 1849781"/>
                <a:gd name="connsiteY49" fmla="*/ 558229 h 1960637"/>
                <a:gd name="connsiteX50" fmla="*/ 105279 w 1849781"/>
                <a:gd name="connsiteY50" fmla="*/ 556713 h 1960637"/>
                <a:gd name="connsiteX51" fmla="*/ 184793 w 1849781"/>
                <a:gd name="connsiteY51" fmla="*/ 529071 h 1960637"/>
                <a:gd name="connsiteX52" fmla="*/ 771446 w 1849781"/>
                <a:gd name="connsiteY52" fmla="*/ 523440 h 1960637"/>
                <a:gd name="connsiteX53" fmla="*/ 805994 w 1849781"/>
                <a:gd name="connsiteY53" fmla="*/ 534886 h 1960637"/>
                <a:gd name="connsiteX54" fmla="*/ 783251 w 1849781"/>
                <a:gd name="connsiteY54" fmla="*/ 522884 h 1960637"/>
                <a:gd name="connsiteX55" fmla="*/ 415795 w 1849781"/>
                <a:gd name="connsiteY55" fmla="*/ 445808 h 1960637"/>
                <a:gd name="connsiteX56" fmla="*/ 356857 w 1849781"/>
                <a:gd name="connsiteY56" fmla="*/ 450351 h 1960637"/>
                <a:gd name="connsiteX57" fmla="*/ 343826 w 1849781"/>
                <a:gd name="connsiteY57" fmla="*/ 453159 h 1960637"/>
                <a:gd name="connsiteX58" fmla="*/ 216580 w 1849781"/>
                <a:gd name="connsiteY58" fmla="*/ 387193 h 1960637"/>
                <a:gd name="connsiteX59" fmla="*/ 260542 w 1849781"/>
                <a:gd name="connsiteY59" fmla="*/ 210486 h 1960637"/>
                <a:gd name="connsiteX60" fmla="*/ 308310 w 1849781"/>
                <a:gd name="connsiteY60" fmla="*/ 194799 h 1960637"/>
                <a:gd name="connsiteX61" fmla="*/ 315319 w 1849781"/>
                <a:gd name="connsiteY61" fmla="*/ 194721 h 1960637"/>
                <a:gd name="connsiteX62" fmla="*/ 407384 w 1849781"/>
                <a:gd name="connsiteY62" fmla="*/ 187626 h 1960637"/>
                <a:gd name="connsiteX63" fmla="*/ 949685 w 1849781"/>
                <a:gd name="connsiteY63" fmla="*/ 318178 h 1960637"/>
                <a:gd name="connsiteX64" fmla="*/ 973195 w 1849781"/>
                <a:gd name="connsiteY64" fmla="*/ 332563 h 1960637"/>
                <a:gd name="connsiteX65" fmla="*/ 979116 w 1849781"/>
                <a:gd name="connsiteY65" fmla="*/ 332060 h 1960637"/>
                <a:gd name="connsiteX66" fmla="*/ 960233 w 1849781"/>
                <a:gd name="connsiteY66" fmla="*/ 314485 h 1960637"/>
                <a:gd name="connsiteX67" fmla="*/ 874105 w 1849781"/>
                <a:gd name="connsiteY67" fmla="*/ 248951 h 1960637"/>
                <a:gd name="connsiteX68" fmla="*/ 832827 w 1849781"/>
                <a:gd name="connsiteY68" fmla="*/ 223724 h 1960637"/>
                <a:gd name="connsiteX69" fmla="*/ 827644 w 1849781"/>
                <a:gd name="connsiteY69" fmla="*/ 221386 h 1960637"/>
                <a:gd name="connsiteX70" fmla="*/ 791601 w 1849781"/>
                <a:gd name="connsiteY70" fmla="*/ 190180 h 1960637"/>
                <a:gd name="connsiteX71" fmla="*/ 808713 w 1849781"/>
                <a:gd name="connsiteY71" fmla="*/ 24015 h 1960637"/>
                <a:gd name="connsiteX72" fmla="*/ 839190 w 1849781"/>
                <a:gd name="connsiteY72" fmla="*/ 6992 h 1960637"/>
                <a:gd name="connsiteX73" fmla="*/ 889352 w 1849781"/>
                <a:gd name="connsiteY73" fmla="*/ 486 h 1960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849781" h="1960637">
                  <a:moveTo>
                    <a:pt x="889352" y="486"/>
                  </a:moveTo>
                  <a:cubicBezTo>
                    <a:pt x="906261" y="2025"/>
                    <a:pt x="922936" y="7214"/>
                    <a:pt x="938114" y="15875"/>
                  </a:cubicBezTo>
                  <a:lnTo>
                    <a:pt x="946267" y="21635"/>
                  </a:lnTo>
                  <a:lnTo>
                    <a:pt x="1001967" y="55677"/>
                  </a:lnTo>
                  <a:cubicBezTo>
                    <a:pt x="1138228" y="145778"/>
                    <a:pt x="1249411" y="264943"/>
                    <a:pt x="1329446" y="402017"/>
                  </a:cubicBezTo>
                  <a:cubicBezTo>
                    <a:pt x="1338560" y="418853"/>
                    <a:pt x="1347672" y="435688"/>
                    <a:pt x="1356786" y="452524"/>
                  </a:cubicBezTo>
                  <a:lnTo>
                    <a:pt x="1390855" y="475000"/>
                  </a:lnTo>
                  <a:cubicBezTo>
                    <a:pt x="1435471" y="507159"/>
                    <a:pt x="1479323" y="544345"/>
                    <a:pt x="1521203" y="586226"/>
                  </a:cubicBezTo>
                  <a:cubicBezTo>
                    <a:pt x="1658270" y="723292"/>
                    <a:pt x="1745034" y="881465"/>
                    <a:pt x="1769943" y="1018402"/>
                  </a:cubicBezTo>
                  <a:lnTo>
                    <a:pt x="1774686" y="1053846"/>
                  </a:lnTo>
                  <a:cubicBezTo>
                    <a:pt x="1786279" y="1086402"/>
                    <a:pt x="1814123" y="1138631"/>
                    <a:pt x="1844577" y="1200266"/>
                  </a:cubicBezTo>
                  <a:lnTo>
                    <a:pt x="1849781" y="1211139"/>
                  </a:lnTo>
                  <a:lnTo>
                    <a:pt x="1849781" y="1900113"/>
                  </a:lnTo>
                  <a:cubicBezTo>
                    <a:pt x="1849781" y="1933539"/>
                    <a:pt x="1822683" y="1960637"/>
                    <a:pt x="1789257" y="1960637"/>
                  </a:cubicBezTo>
                  <a:lnTo>
                    <a:pt x="1722685" y="1960637"/>
                  </a:lnTo>
                  <a:lnTo>
                    <a:pt x="1413438" y="1424782"/>
                  </a:lnTo>
                  <a:lnTo>
                    <a:pt x="1393733" y="1433515"/>
                  </a:lnTo>
                  <a:cubicBezTo>
                    <a:pt x="1316235" y="1463622"/>
                    <a:pt x="1229339" y="1476889"/>
                    <a:pt x="1139029" y="1473584"/>
                  </a:cubicBezTo>
                  <a:lnTo>
                    <a:pt x="1134337" y="1473243"/>
                  </a:lnTo>
                  <a:lnTo>
                    <a:pt x="1131372" y="1476179"/>
                  </a:lnTo>
                  <a:cubicBezTo>
                    <a:pt x="1025387" y="1571415"/>
                    <a:pt x="896532" y="1640703"/>
                    <a:pt x="754761" y="1675823"/>
                  </a:cubicBezTo>
                  <a:cubicBezTo>
                    <a:pt x="754652" y="1675382"/>
                    <a:pt x="754543" y="1674941"/>
                    <a:pt x="754433" y="1674501"/>
                  </a:cubicBezTo>
                  <a:lnTo>
                    <a:pt x="739154" y="1678404"/>
                  </a:lnTo>
                  <a:cubicBezTo>
                    <a:pt x="729113" y="1679933"/>
                    <a:pt x="718768" y="1680477"/>
                    <a:pt x="708228" y="1679942"/>
                  </a:cubicBezTo>
                  <a:cubicBezTo>
                    <a:pt x="623909" y="1675650"/>
                    <a:pt x="559034" y="1603807"/>
                    <a:pt x="563325" y="1519476"/>
                  </a:cubicBezTo>
                  <a:cubicBezTo>
                    <a:pt x="566544" y="1456227"/>
                    <a:pt x="607755" y="1403917"/>
                    <a:pt x="663731" y="1383525"/>
                  </a:cubicBezTo>
                  <a:lnTo>
                    <a:pt x="681242" y="1379050"/>
                  </a:lnTo>
                  <a:lnTo>
                    <a:pt x="681130" y="1378596"/>
                  </a:lnTo>
                  <a:cubicBezTo>
                    <a:pt x="807909" y="1347190"/>
                    <a:pt x="918847" y="1273879"/>
                    <a:pt x="997207" y="1172491"/>
                  </a:cubicBezTo>
                  <a:lnTo>
                    <a:pt x="1013120" y="1149325"/>
                  </a:lnTo>
                  <a:lnTo>
                    <a:pt x="981526" y="1128460"/>
                  </a:lnTo>
                  <a:cubicBezTo>
                    <a:pt x="783594" y="1008788"/>
                    <a:pt x="533392" y="1007703"/>
                    <a:pt x="333533" y="1128944"/>
                  </a:cubicBezTo>
                  <a:lnTo>
                    <a:pt x="292449" y="1156337"/>
                  </a:lnTo>
                  <a:lnTo>
                    <a:pt x="286296" y="1161912"/>
                  </a:lnTo>
                  <a:cubicBezTo>
                    <a:pt x="279280" y="1167130"/>
                    <a:pt x="271643" y="1171749"/>
                    <a:pt x="263428" y="1175652"/>
                  </a:cubicBezTo>
                  <a:cubicBezTo>
                    <a:pt x="197708" y="1206879"/>
                    <a:pt x="119875" y="1180513"/>
                    <a:pt x="89584" y="1116762"/>
                  </a:cubicBezTo>
                  <a:cubicBezTo>
                    <a:pt x="63080" y="1060979"/>
                    <a:pt x="81756" y="995059"/>
                    <a:pt x="130867" y="958531"/>
                  </a:cubicBezTo>
                  <a:lnTo>
                    <a:pt x="138981" y="953655"/>
                  </a:lnTo>
                  <a:cubicBezTo>
                    <a:pt x="138956" y="953621"/>
                    <a:pt x="138932" y="953588"/>
                    <a:pt x="138907" y="953553"/>
                  </a:cubicBezTo>
                  <a:cubicBezTo>
                    <a:pt x="159431" y="938567"/>
                    <a:pt x="180430" y="924580"/>
                    <a:pt x="201839" y="911593"/>
                  </a:cubicBezTo>
                  <a:cubicBezTo>
                    <a:pt x="223248" y="898604"/>
                    <a:pt x="245069" y="886615"/>
                    <a:pt x="267238" y="875622"/>
                  </a:cubicBezTo>
                  <a:cubicBezTo>
                    <a:pt x="383617" y="817907"/>
                    <a:pt x="509564" y="787645"/>
                    <a:pt x="635842" y="784503"/>
                  </a:cubicBezTo>
                  <a:lnTo>
                    <a:pt x="687324" y="785984"/>
                  </a:lnTo>
                  <a:lnTo>
                    <a:pt x="635262" y="773727"/>
                  </a:lnTo>
                  <a:cubicBezTo>
                    <a:pt x="493899" y="746311"/>
                    <a:pt x="344263" y="758069"/>
                    <a:pt x="203289" y="813705"/>
                  </a:cubicBezTo>
                  <a:cubicBezTo>
                    <a:pt x="203160" y="813380"/>
                    <a:pt x="203031" y="813053"/>
                    <a:pt x="202902" y="812727"/>
                  </a:cubicBezTo>
                  <a:lnTo>
                    <a:pt x="184269" y="821192"/>
                  </a:lnTo>
                  <a:cubicBezTo>
                    <a:pt x="121523" y="842557"/>
                    <a:pt x="51340" y="818820"/>
                    <a:pt x="17990" y="761056"/>
                  </a:cubicBezTo>
                  <a:cubicBezTo>
                    <a:pt x="-20124" y="695041"/>
                    <a:pt x="4305" y="609584"/>
                    <a:pt x="72554" y="570180"/>
                  </a:cubicBezTo>
                  <a:cubicBezTo>
                    <a:pt x="81084" y="565255"/>
                    <a:pt x="89896" y="561283"/>
                    <a:pt x="98860" y="558229"/>
                  </a:cubicBezTo>
                  <a:lnTo>
                    <a:pt x="105279" y="556713"/>
                  </a:lnTo>
                  <a:lnTo>
                    <a:pt x="184793" y="529071"/>
                  </a:lnTo>
                  <a:cubicBezTo>
                    <a:pt x="379562" y="470281"/>
                    <a:pt x="582865" y="470557"/>
                    <a:pt x="771446" y="523440"/>
                  </a:cubicBezTo>
                  <a:lnTo>
                    <a:pt x="805994" y="534886"/>
                  </a:lnTo>
                  <a:lnTo>
                    <a:pt x="783251" y="522884"/>
                  </a:lnTo>
                  <a:cubicBezTo>
                    <a:pt x="670953" y="469137"/>
                    <a:pt x="545386" y="441508"/>
                    <a:pt x="415795" y="445808"/>
                  </a:cubicBezTo>
                  <a:lnTo>
                    <a:pt x="356857" y="450351"/>
                  </a:lnTo>
                  <a:lnTo>
                    <a:pt x="343826" y="453159"/>
                  </a:lnTo>
                  <a:cubicBezTo>
                    <a:pt x="294582" y="458617"/>
                    <a:pt x="243721" y="434203"/>
                    <a:pt x="216580" y="387193"/>
                  </a:cubicBezTo>
                  <a:cubicBezTo>
                    <a:pt x="180391" y="324512"/>
                    <a:pt x="200074" y="245397"/>
                    <a:pt x="260542" y="210486"/>
                  </a:cubicBezTo>
                  <a:cubicBezTo>
                    <a:pt x="275660" y="201757"/>
                    <a:pt x="291895" y="196618"/>
                    <a:pt x="308310" y="194799"/>
                  </a:cubicBezTo>
                  <a:lnTo>
                    <a:pt x="315319" y="194721"/>
                  </a:lnTo>
                  <a:lnTo>
                    <a:pt x="407384" y="187626"/>
                  </a:lnTo>
                  <a:cubicBezTo>
                    <a:pt x="600728" y="181211"/>
                    <a:pt x="787311" y="228385"/>
                    <a:pt x="949685" y="318178"/>
                  </a:cubicBezTo>
                  <a:lnTo>
                    <a:pt x="973195" y="332563"/>
                  </a:lnTo>
                  <a:lnTo>
                    <a:pt x="979116" y="332060"/>
                  </a:lnTo>
                  <a:lnTo>
                    <a:pt x="960233" y="314485"/>
                  </a:lnTo>
                  <a:cubicBezTo>
                    <a:pt x="933193" y="290927"/>
                    <a:pt x="904447" y="269014"/>
                    <a:pt x="874105" y="248951"/>
                  </a:cubicBezTo>
                  <a:lnTo>
                    <a:pt x="832827" y="223724"/>
                  </a:lnTo>
                  <a:lnTo>
                    <a:pt x="827644" y="221386"/>
                  </a:lnTo>
                  <a:cubicBezTo>
                    <a:pt x="814150" y="213687"/>
                    <a:pt x="801841" y="203243"/>
                    <a:pt x="791601" y="190180"/>
                  </a:cubicBezTo>
                  <a:cubicBezTo>
                    <a:pt x="750639" y="137924"/>
                    <a:pt x="758301" y="63531"/>
                    <a:pt x="808713" y="24015"/>
                  </a:cubicBezTo>
                  <a:cubicBezTo>
                    <a:pt x="818165" y="16606"/>
                    <a:pt x="828448" y="10948"/>
                    <a:pt x="839190" y="6992"/>
                  </a:cubicBezTo>
                  <a:cubicBezTo>
                    <a:pt x="855302" y="1056"/>
                    <a:pt x="872444" y="-1054"/>
                    <a:pt x="889352" y="486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048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24267DE3-D267-46B0-A8BF-C2BC2BD0DB20}"/>
              </a:ext>
            </a:extLst>
          </p:cNvPr>
          <p:cNvGrpSpPr/>
          <p:nvPr/>
        </p:nvGrpSpPr>
        <p:grpSpPr>
          <a:xfrm>
            <a:off x="776031" y="935875"/>
            <a:ext cx="2505829" cy="2505826"/>
            <a:chOff x="776031" y="935875"/>
            <a:chExt cx="2505829" cy="2505826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62678709-6E90-4E1F-A154-781AAF50D9A9}"/>
                </a:ext>
              </a:extLst>
            </p:cNvPr>
            <p:cNvSpPr/>
            <p:nvPr/>
          </p:nvSpPr>
          <p:spPr bwMode="auto">
            <a:xfrm>
              <a:off x="776031" y="9358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CF798BA2-D588-4A66-AF1C-05F7AE33EE3C}"/>
                </a:ext>
              </a:extLst>
            </p:cNvPr>
            <p:cNvSpPr/>
            <p:nvPr/>
          </p:nvSpPr>
          <p:spPr bwMode="auto">
            <a:xfrm>
              <a:off x="945483" y="11053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57CBE227-296E-4839-A4DF-CF64C73E15E4}"/>
                </a:ext>
              </a:extLst>
            </p:cNvPr>
            <p:cNvSpPr/>
            <p:nvPr/>
          </p:nvSpPr>
          <p:spPr bwMode="auto">
            <a:xfrm>
              <a:off x="833677" y="9935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745E1E15-E177-4C3A-9393-F8A03DEF01BB}"/>
                </a:ext>
              </a:extLst>
            </p:cNvPr>
            <p:cNvSpPr/>
            <p:nvPr/>
          </p:nvSpPr>
          <p:spPr bwMode="auto">
            <a:xfrm>
              <a:off x="2243079" y="1179069"/>
              <a:ext cx="910391" cy="927786"/>
            </a:xfrm>
            <a:custGeom>
              <a:avLst/>
              <a:gdLst>
                <a:gd name="connsiteX0" fmla="*/ 242854 w 910391"/>
                <a:gd name="connsiteY0" fmla="*/ 0 h 927786"/>
                <a:gd name="connsiteX1" fmla="*/ 274006 w 910391"/>
                <a:gd name="connsiteY1" fmla="*/ 11402 h 927786"/>
                <a:gd name="connsiteX2" fmla="*/ 887025 w 910391"/>
                <a:gd name="connsiteY2" fmla="*/ 687531 h 927786"/>
                <a:gd name="connsiteX3" fmla="*/ 910391 w 910391"/>
                <a:gd name="connsiteY3" fmla="*/ 778405 h 927786"/>
                <a:gd name="connsiteX4" fmla="*/ 899082 w 910391"/>
                <a:gd name="connsiteY4" fmla="*/ 878290 h 927786"/>
                <a:gd name="connsiteX5" fmla="*/ 745388 w 910391"/>
                <a:gd name="connsiteY5" fmla="*/ 755856 h 927786"/>
                <a:gd name="connsiteX6" fmla="*/ 650246 w 910391"/>
                <a:gd name="connsiteY6" fmla="*/ 927786 h 927786"/>
                <a:gd name="connsiteX7" fmla="*/ 555104 w 910391"/>
                <a:gd name="connsiteY7" fmla="*/ 755856 h 927786"/>
                <a:gd name="connsiteX8" fmla="*/ 401410 w 910391"/>
                <a:gd name="connsiteY8" fmla="*/ 878290 h 927786"/>
                <a:gd name="connsiteX9" fmla="*/ 379303 w 910391"/>
                <a:gd name="connsiteY9" fmla="*/ 683035 h 927786"/>
                <a:gd name="connsiteX10" fmla="*/ 190450 w 910391"/>
                <a:gd name="connsiteY10" fmla="*/ 737336 h 927786"/>
                <a:gd name="connsiteX11" fmla="*/ 244751 w 910391"/>
                <a:gd name="connsiteY11" fmla="*/ 548483 h 927786"/>
                <a:gd name="connsiteX12" fmla="*/ 49497 w 910391"/>
                <a:gd name="connsiteY12" fmla="*/ 526377 h 927786"/>
                <a:gd name="connsiteX13" fmla="*/ 171930 w 910391"/>
                <a:gd name="connsiteY13" fmla="*/ 372683 h 927786"/>
                <a:gd name="connsiteX14" fmla="*/ 0 w 910391"/>
                <a:gd name="connsiteY14" fmla="*/ 277541 h 927786"/>
                <a:gd name="connsiteX15" fmla="*/ 171930 w 910391"/>
                <a:gd name="connsiteY15" fmla="*/ 182398 h 927786"/>
                <a:gd name="connsiteX16" fmla="*/ 49497 w 910391"/>
                <a:gd name="connsiteY16" fmla="*/ 28705 h 927786"/>
                <a:gd name="connsiteX17" fmla="*/ 244751 w 910391"/>
                <a:gd name="connsiteY17" fmla="*/ 6598 h 927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0391" h="927786">
                  <a:moveTo>
                    <a:pt x="242854" y="0"/>
                  </a:moveTo>
                  <a:lnTo>
                    <a:pt x="274006" y="11402"/>
                  </a:lnTo>
                  <a:cubicBezTo>
                    <a:pt x="565659" y="134761"/>
                    <a:pt x="792055" y="382194"/>
                    <a:pt x="887025" y="687531"/>
                  </a:cubicBezTo>
                  <a:lnTo>
                    <a:pt x="910391" y="778405"/>
                  </a:lnTo>
                  <a:lnTo>
                    <a:pt x="899082" y="878290"/>
                  </a:lnTo>
                  <a:lnTo>
                    <a:pt x="745388" y="755856"/>
                  </a:lnTo>
                  <a:lnTo>
                    <a:pt x="650246" y="927786"/>
                  </a:lnTo>
                  <a:lnTo>
                    <a:pt x="555104" y="755856"/>
                  </a:lnTo>
                  <a:lnTo>
                    <a:pt x="401410" y="878290"/>
                  </a:lnTo>
                  <a:lnTo>
                    <a:pt x="379303" y="683035"/>
                  </a:lnTo>
                  <a:lnTo>
                    <a:pt x="190450" y="737336"/>
                  </a:lnTo>
                  <a:lnTo>
                    <a:pt x="244751" y="548483"/>
                  </a:lnTo>
                  <a:lnTo>
                    <a:pt x="49497" y="526377"/>
                  </a:lnTo>
                  <a:lnTo>
                    <a:pt x="171930" y="372683"/>
                  </a:lnTo>
                  <a:lnTo>
                    <a:pt x="0" y="277541"/>
                  </a:lnTo>
                  <a:lnTo>
                    <a:pt x="171930" y="182398"/>
                  </a:lnTo>
                  <a:lnTo>
                    <a:pt x="49497" y="28705"/>
                  </a:lnTo>
                  <a:lnTo>
                    <a:pt x="244751" y="659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54BAD5C-BF9A-4063-9440-FFA7F430AA75}"/>
                </a:ext>
              </a:extLst>
            </p:cNvPr>
            <p:cNvSpPr/>
            <p:nvPr/>
          </p:nvSpPr>
          <p:spPr bwMode="auto">
            <a:xfrm>
              <a:off x="1000140" y="1219756"/>
              <a:ext cx="1796174" cy="1757509"/>
            </a:xfrm>
            <a:custGeom>
              <a:avLst/>
              <a:gdLst>
                <a:gd name="connsiteX0" fmla="*/ 716657 w 1796174"/>
                <a:gd name="connsiteY0" fmla="*/ 314 h 1757509"/>
                <a:gd name="connsiteX1" fmla="*/ 751756 w 1796174"/>
                <a:gd name="connsiteY1" fmla="*/ 6026 h 1757509"/>
                <a:gd name="connsiteX2" fmla="*/ 858359 w 1796174"/>
                <a:gd name="connsiteY2" fmla="*/ 87823 h 1757509"/>
                <a:gd name="connsiteX3" fmla="*/ 875896 w 1796174"/>
                <a:gd name="connsiteY3" fmla="*/ 221043 h 1757509"/>
                <a:gd name="connsiteX4" fmla="*/ 781511 w 1796174"/>
                <a:gd name="connsiteY4" fmla="*/ 573294 h 1757509"/>
                <a:gd name="connsiteX5" fmla="*/ 1595376 w 1796174"/>
                <a:gd name="connsiteY5" fmla="*/ 103410 h 1757509"/>
                <a:gd name="connsiteX6" fmla="*/ 1645756 w 1796174"/>
                <a:gd name="connsiteY6" fmla="*/ 86468 h 1757509"/>
                <a:gd name="connsiteX7" fmla="*/ 1688606 w 1796174"/>
                <a:gd name="connsiteY7" fmla="*/ 89456 h 1757509"/>
                <a:gd name="connsiteX8" fmla="*/ 1746811 w 1796174"/>
                <a:gd name="connsiteY8" fmla="*/ 132981 h 1757509"/>
                <a:gd name="connsiteX9" fmla="*/ 1782640 w 1796174"/>
                <a:gd name="connsiteY9" fmla="*/ 165545 h 1757509"/>
                <a:gd name="connsiteX10" fmla="*/ 1795161 w 1796174"/>
                <a:gd name="connsiteY10" fmla="*/ 202782 h 1757509"/>
                <a:gd name="connsiteX11" fmla="*/ 1729228 w 1796174"/>
                <a:gd name="connsiteY11" fmla="*/ 335246 h 1757509"/>
                <a:gd name="connsiteX12" fmla="*/ 1217782 w 1796174"/>
                <a:gd name="connsiteY12" fmla="*/ 630529 h 1757509"/>
                <a:gd name="connsiteX13" fmla="*/ 1400626 w 1796174"/>
                <a:gd name="connsiteY13" fmla="*/ 679522 h 1757509"/>
                <a:gd name="connsiteX14" fmla="*/ 1373636 w 1796174"/>
                <a:gd name="connsiteY14" fmla="*/ 846524 h 1757509"/>
                <a:gd name="connsiteX15" fmla="*/ 1372818 w 1796174"/>
                <a:gd name="connsiteY15" fmla="*/ 847113 h 1757509"/>
                <a:gd name="connsiteX16" fmla="*/ 1386085 w 1796174"/>
                <a:gd name="connsiteY16" fmla="*/ 848036 h 1757509"/>
                <a:gd name="connsiteX17" fmla="*/ 1467361 w 1796174"/>
                <a:gd name="connsiteY17" fmla="*/ 910402 h 1757509"/>
                <a:gd name="connsiteX18" fmla="*/ 1418368 w 1796174"/>
                <a:gd name="connsiteY18" fmla="*/ 1093247 h 1757509"/>
                <a:gd name="connsiteX19" fmla="*/ 1417635 w 1796174"/>
                <a:gd name="connsiteY19" fmla="*/ 1093669 h 1757509"/>
                <a:gd name="connsiteX20" fmla="*/ 1439436 w 1796174"/>
                <a:gd name="connsiteY20" fmla="*/ 1095190 h 1757509"/>
                <a:gd name="connsiteX21" fmla="*/ 1520711 w 1796174"/>
                <a:gd name="connsiteY21" fmla="*/ 1157553 h 1757509"/>
                <a:gd name="connsiteX22" fmla="*/ 1471718 w 1796174"/>
                <a:gd name="connsiteY22" fmla="*/ 1340397 h 1757509"/>
                <a:gd name="connsiteX23" fmla="*/ 1228083 w 1796174"/>
                <a:gd name="connsiteY23" fmla="*/ 1481060 h 1757509"/>
                <a:gd name="connsiteX24" fmla="*/ 1169012 w 1796174"/>
                <a:gd name="connsiteY24" fmla="*/ 1515166 h 1757509"/>
                <a:gd name="connsiteX25" fmla="*/ 992561 w 1796174"/>
                <a:gd name="connsiteY25" fmla="*/ 1617039 h 1757509"/>
                <a:gd name="connsiteX26" fmla="*/ 591087 w 1796174"/>
                <a:gd name="connsiteY26" fmla="*/ 1592215 h 1757509"/>
                <a:gd name="connsiteX27" fmla="*/ 583523 w 1796174"/>
                <a:gd name="connsiteY27" fmla="*/ 1585222 h 1757509"/>
                <a:gd name="connsiteX28" fmla="*/ 316100 w 1796174"/>
                <a:gd name="connsiteY28" fmla="*/ 1757509 h 1757509"/>
                <a:gd name="connsiteX29" fmla="*/ 291506 w 1796174"/>
                <a:gd name="connsiteY29" fmla="*/ 1735157 h 1757509"/>
                <a:gd name="connsiteX30" fmla="*/ 22878 w 1796174"/>
                <a:gd name="connsiteY30" fmla="*/ 1291222 h 1757509"/>
                <a:gd name="connsiteX31" fmla="*/ 0 w 1796174"/>
                <a:gd name="connsiteY31" fmla="*/ 1202246 h 1757509"/>
                <a:gd name="connsiteX32" fmla="*/ 309039 w 1796174"/>
                <a:gd name="connsiteY32" fmla="*/ 1062839 h 1757509"/>
                <a:gd name="connsiteX33" fmla="*/ 306755 w 1796174"/>
                <a:gd name="connsiteY33" fmla="*/ 1032640 h 1757509"/>
                <a:gd name="connsiteX34" fmla="*/ 314868 w 1796174"/>
                <a:gd name="connsiteY34" fmla="*/ 984287 h 1757509"/>
                <a:gd name="connsiteX35" fmla="*/ 314447 w 1796174"/>
                <a:gd name="connsiteY35" fmla="*/ 973554 h 1757509"/>
                <a:gd name="connsiteX36" fmla="*/ 320159 w 1796174"/>
                <a:gd name="connsiteY36" fmla="*/ 938453 h 1757509"/>
                <a:gd name="connsiteX37" fmla="*/ 536741 w 1796174"/>
                <a:gd name="connsiteY37" fmla="*/ 130166 h 1757509"/>
                <a:gd name="connsiteX38" fmla="*/ 716657 w 1796174"/>
                <a:gd name="connsiteY38" fmla="*/ 314 h 175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96174" h="1757509">
                  <a:moveTo>
                    <a:pt x="716657" y="314"/>
                  </a:moveTo>
                  <a:cubicBezTo>
                    <a:pt x="728302" y="1013"/>
                    <a:pt x="740050" y="2890"/>
                    <a:pt x="751756" y="6026"/>
                  </a:cubicBezTo>
                  <a:cubicBezTo>
                    <a:pt x="798585" y="18574"/>
                    <a:pt x="835894" y="48914"/>
                    <a:pt x="858359" y="87823"/>
                  </a:cubicBezTo>
                  <a:cubicBezTo>
                    <a:pt x="880824" y="126735"/>
                    <a:pt x="888445" y="174215"/>
                    <a:pt x="875896" y="221043"/>
                  </a:cubicBezTo>
                  <a:lnTo>
                    <a:pt x="781511" y="573294"/>
                  </a:lnTo>
                  <a:lnTo>
                    <a:pt x="1595376" y="103410"/>
                  </a:lnTo>
                  <a:cubicBezTo>
                    <a:pt x="1611381" y="94169"/>
                    <a:pt x="1628501" y="88610"/>
                    <a:pt x="1645756" y="86468"/>
                  </a:cubicBezTo>
                  <a:lnTo>
                    <a:pt x="1688606" y="89456"/>
                  </a:lnTo>
                  <a:lnTo>
                    <a:pt x="1746811" y="132981"/>
                  </a:lnTo>
                  <a:lnTo>
                    <a:pt x="1782640" y="165545"/>
                  </a:lnTo>
                  <a:lnTo>
                    <a:pt x="1795161" y="202782"/>
                  </a:lnTo>
                  <a:cubicBezTo>
                    <a:pt x="1801584" y="254547"/>
                    <a:pt x="1777242" y="307525"/>
                    <a:pt x="1729228" y="335246"/>
                  </a:cubicBezTo>
                  <a:cubicBezTo>
                    <a:pt x="1558746" y="433674"/>
                    <a:pt x="1388264" y="532101"/>
                    <a:pt x="1217782" y="630529"/>
                  </a:cubicBezTo>
                  <a:cubicBezTo>
                    <a:pt x="1281802" y="593567"/>
                    <a:pt x="1363664" y="615502"/>
                    <a:pt x="1400626" y="679522"/>
                  </a:cubicBezTo>
                  <a:cubicBezTo>
                    <a:pt x="1432968" y="735539"/>
                    <a:pt x="1420217" y="805218"/>
                    <a:pt x="1373636" y="846524"/>
                  </a:cubicBezTo>
                  <a:cubicBezTo>
                    <a:pt x="1373363" y="846719"/>
                    <a:pt x="1373090" y="846916"/>
                    <a:pt x="1372818" y="847113"/>
                  </a:cubicBezTo>
                  <a:lnTo>
                    <a:pt x="1386085" y="848036"/>
                  </a:lnTo>
                  <a:cubicBezTo>
                    <a:pt x="1419172" y="856903"/>
                    <a:pt x="1448879" y="878392"/>
                    <a:pt x="1467361" y="910402"/>
                  </a:cubicBezTo>
                  <a:cubicBezTo>
                    <a:pt x="1504322" y="974422"/>
                    <a:pt x="1482388" y="1056285"/>
                    <a:pt x="1418368" y="1093247"/>
                  </a:cubicBezTo>
                  <a:cubicBezTo>
                    <a:pt x="1418124" y="1093388"/>
                    <a:pt x="1417878" y="1093528"/>
                    <a:pt x="1417635" y="1093669"/>
                  </a:cubicBezTo>
                  <a:lnTo>
                    <a:pt x="1439436" y="1095190"/>
                  </a:lnTo>
                  <a:cubicBezTo>
                    <a:pt x="1472523" y="1104055"/>
                    <a:pt x="1502230" y="1125544"/>
                    <a:pt x="1520711" y="1157553"/>
                  </a:cubicBezTo>
                  <a:cubicBezTo>
                    <a:pt x="1557673" y="1221574"/>
                    <a:pt x="1535738" y="1303435"/>
                    <a:pt x="1471718" y="1340397"/>
                  </a:cubicBezTo>
                  <a:lnTo>
                    <a:pt x="1228083" y="1481060"/>
                  </a:lnTo>
                  <a:cubicBezTo>
                    <a:pt x="1208393" y="1492429"/>
                    <a:pt x="1188702" y="1503798"/>
                    <a:pt x="1169012" y="1515166"/>
                  </a:cubicBezTo>
                  <a:cubicBezTo>
                    <a:pt x="1110195" y="1549124"/>
                    <a:pt x="1051378" y="1583081"/>
                    <a:pt x="992561" y="1617039"/>
                  </a:cubicBezTo>
                  <a:cubicBezTo>
                    <a:pt x="862035" y="1692400"/>
                    <a:pt x="704224" y="1677697"/>
                    <a:pt x="591087" y="1592215"/>
                  </a:cubicBezTo>
                  <a:lnTo>
                    <a:pt x="583523" y="1585222"/>
                  </a:lnTo>
                  <a:lnTo>
                    <a:pt x="316100" y="1757509"/>
                  </a:lnTo>
                  <a:lnTo>
                    <a:pt x="291506" y="1735157"/>
                  </a:lnTo>
                  <a:cubicBezTo>
                    <a:pt x="168964" y="1612614"/>
                    <a:pt x="75639" y="1460854"/>
                    <a:pt x="22878" y="1291222"/>
                  </a:cubicBezTo>
                  <a:lnTo>
                    <a:pt x="0" y="1202246"/>
                  </a:lnTo>
                  <a:lnTo>
                    <a:pt x="309039" y="1062839"/>
                  </a:lnTo>
                  <a:lnTo>
                    <a:pt x="306755" y="1032640"/>
                  </a:lnTo>
                  <a:lnTo>
                    <a:pt x="314868" y="984287"/>
                  </a:lnTo>
                  <a:lnTo>
                    <a:pt x="314447" y="973554"/>
                  </a:lnTo>
                  <a:cubicBezTo>
                    <a:pt x="315146" y="961908"/>
                    <a:pt x="317023" y="950161"/>
                    <a:pt x="320159" y="938453"/>
                  </a:cubicBezTo>
                  <a:lnTo>
                    <a:pt x="536741" y="130166"/>
                  </a:lnTo>
                  <a:cubicBezTo>
                    <a:pt x="558698" y="48218"/>
                    <a:pt x="635146" y="-4579"/>
                    <a:pt x="716657" y="314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5EBA72B7-7D3B-4814-B176-E8CB08B5B143}"/>
              </a:ext>
            </a:extLst>
          </p:cNvPr>
          <p:cNvGrpSpPr/>
          <p:nvPr/>
        </p:nvGrpSpPr>
        <p:grpSpPr>
          <a:xfrm>
            <a:off x="776031" y="3844175"/>
            <a:ext cx="2505829" cy="2505826"/>
            <a:chOff x="776031" y="3844175"/>
            <a:chExt cx="2505829" cy="2505826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D44F97C6-6DE6-4850-BFD1-760477264913}"/>
                </a:ext>
              </a:extLst>
            </p:cNvPr>
            <p:cNvSpPr/>
            <p:nvPr/>
          </p:nvSpPr>
          <p:spPr bwMode="auto">
            <a:xfrm>
              <a:off x="776031" y="38441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9F3A6F20-04D8-4B19-97A7-EF18380298FC}"/>
                </a:ext>
              </a:extLst>
            </p:cNvPr>
            <p:cNvSpPr/>
            <p:nvPr/>
          </p:nvSpPr>
          <p:spPr bwMode="auto">
            <a:xfrm>
              <a:off x="945483" y="40136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円: 塗りつぶしなし 19">
              <a:extLst>
                <a:ext uri="{FF2B5EF4-FFF2-40B4-BE49-F238E27FC236}">
                  <a16:creationId xmlns:a16="http://schemas.microsoft.com/office/drawing/2014/main" id="{401177AD-12E2-4C4E-8D0A-513053349353}"/>
                </a:ext>
              </a:extLst>
            </p:cNvPr>
            <p:cNvSpPr/>
            <p:nvPr/>
          </p:nvSpPr>
          <p:spPr bwMode="auto">
            <a:xfrm>
              <a:off x="833677" y="39018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6C5C047-7A86-4D54-83BD-F1B84839C8DD}"/>
                </a:ext>
              </a:extLst>
            </p:cNvPr>
            <p:cNvSpPr/>
            <p:nvPr/>
          </p:nvSpPr>
          <p:spPr bwMode="auto">
            <a:xfrm>
              <a:off x="2243079" y="4112769"/>
              <a:ext cx="910391" cy="927786"/>
            </a:xfrm>
            <a:custGeom>
              <a:avLst/>
              <a:gdLst>
                <a:gd name="connsiteX0" fmla="*/ 242854 w 910391"/>
                <a:gd name="connsiteY0" fmla="*/ 0 h 927786"/>
                <a:gd name="connsiteX1" fmla="*/ 274006 w 910391"/>
                <a:gd name="connsiteY1" fmla="*/ 11402 h 927786"/>
                <a:gd name="connsiteX2" fmla="*/ 887025 w 910391"/>
                <a:gd name="connsiteY2" fmla="*/ 687531 h 927786"/>
                <a:gd name="connsiteX3" fmla="*/ 910391 w 910391"/>
                <a:gd name="connsiteY3" fmla="*/ 778405 h 927786"/>
                <a:gd name="connsiteX4" fmla="*/ 899082 w 910391"/>
                <a:gd name="connsiteY4" fmla="*/ 878290 h 927786"/>
                <a:gd name="connsiteX5" fmla="*/ 745388 w 910391"/>
                <a:gd name="connsiteY5" fmla="*/ 755856 h 927786"/>
                <a:gd name="connsiteX6" fmla="*/ 650246 w 910391"/>
                <a:gd name="connsiteY6" fmla="*/ 927786 h 927786"/>
                <a:gd name="connsiteX7" fmla="*/ 555104 w 910391"/>
                <a:gd name="connsiteY7" fmla="*/ 755856 h 927786"/>
                <a:gd name="connsiteX8" fmla="*/ 401410 w 910391"/>
                <a:gd name="connsiteY8" fmla="*/ 878290 h 927786"/>
                <a:gd name="connsiteX9" fmla="*/ 379303 w 910391"/>
                <a:gd name="connsiteY9" fmla="*/ 683035 h 927786"/>
                <a:gd name="connsiteX10" fmla="*/ 190450 w 910391"/>
                <a:gd name="connsiteY10" fmla="*/ 737336 h 927786"/>
                <a:gd name="connsiteX11" fmla="*/ 244751 w 910391"/>
                <a:gd name="connsiteY11" fmla="*/ 548483 h 927786"/>
                <a:gd name="connsiteX12" fmla="*/ 49497 w 910391"/>
                <a:gd name="connsiteY12" fmla="*/ 526377 h 927786"/>
                <a:gd name="connsiteX13" fmla="*/ 171930 w 910391"/>
                <a:gd name="connsiteY13" fmla="*/ 372683 h 927786"/>
                <a:gd name="connsiteX14" fmla="*/ 0 w 910391"/>
                <a:gd name="connsiteY14" fmla="*/ 277541 h 927786"/>
                <a:gd name="connsiteX15" fmla="*/ 171930 w 910391"/>
                <a:gd name="connsiteY15" fmla="*/ 182398 h 927786"/>
                <a:gd name="connsiteX16" fmla="*/ 49497 w 910391"/>
                <a:gd name="connsiteY16" fmla="*/ 28705 h 927786"/>
                <a:gd name="connsiteX17" fmla="*/ 244751 w 910391"/>
                <a:gd name="connsiteY17" fmla="*/ 6598 h 927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0391" h="927786">
                  <a:moveTo>
                    <a:pt x="242854" y="0"/>
                  </a:moveTo>
                  <a:lnTo>
                    <a:pt x="274006" y="11402"/>
                  </a:lnTo>
                  <a:cubicBezTo>
                    <a:pt x="565659" y="134761"/>
                    <a:pt x="792055" y="382194"/>
                    <a:pt x="887025" y="687531"/>
                  </a:cubicBezTo>
                  <a:lnTo>
                    <a:pt x="910391" y="778405"/>
                  </a:lnTo>
                  <a:lnTo>
                    <a:pt x="899082" y="878290"/>
                  </a:lnTo>
                  <a:lnTo>
                    <a:pt x="745388" y="755856"/>
                  </a:lnTo>
                  <a:lnTo>
                    <a:pt x="650246" y="927786"/>
                  </a:lnTo>
                  <a:lnTo>
                    <a:pt x="555104" y="755856"/>
                  </a:lnTo>
                  <a:lnTo>
                    <a:pt x="401410" y="878290"/>
                  </a:lnTo>
                  <a:lnTo>
                    <a:pt x="379303" y="683035"/>
                  </a:lnTo>
                  <a:lnTo>
                    <a:pt x="190450" y="737336"/>
                  </a:lnTo>
                  <a:lnTo>
                    <a:pt x="244751" y="548483"/>
                  </a:lnTo>
                  <a:lnTo>
                    <a:pt x="49497" y="526377"/>
                  </a:lnTo>
                  <a:lnTo>
                    <a:pt x="171930" y="372683"/>
                  </a:lnTo>
                  <a:lnTo>
                    <a:pt x="0" y="277541"/>
                  </a:lnTo>
                  <a:lnTo>
                    <a:pt x="171930" y="182398"/>
                  </a:lnTo>
                  <a:lnTo>
                    <a:pt x="49497" y="28705"/>
                  </a:lnTo>
                  <a:lnTo>
                    <a:pt x="244751" y="659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798C2C2-7095-4000-B2F9-34443C270387}"/>
                </a:ext>
              </a:extLst>
            </p:cNvPr>
            <p:cNvSpPr/>
            <p:nvPr/>
          </p:nvSpPr>
          <p:spPr bwMode="auto">
            <a:xfrm>
              <a:off x="1000140" y="4215504"/>
              <a:ext cx="1751144" cy="1710765"/>
            </a:xfrm>
            <a:custGeom>
              <a:avLst/>
              <a:gdLst>
                <a:gd name="connsiteX0" fmla="*/ 671626 w 1751144"/>
                <a:gd name="connsiteY0" fmla="*/ 313 h 1710765"/>
                <a:gd name="connsiteX1" fmla="*/ 706725 w 1751144"/>
                <a:gd name="connsiteY1" fmla="*/ 6025 h 1710765"/>
                <a:gd name="connsiteX2" fmla="*/ 813328 w 1751144"/>
                <a:gd name="connsiteY2" fmla="*/ 87823 h 1710765"/>
                <a:gd name="connsiteX3" fmla="*/ 830865 w 1751144"/>
                <a:gd name="connsiteY3" fmla="*/ 221042 h 1710765"/>
                <a:gd name="connsiteX4" fmla="*/ 736480 w 1751144"/>
                <a:gd name="connsiteY4" fmla="*/ 573293 h 1710765"/>
                <a:gd name="connsiteX5" fmla="*/ 1550345 w 1751144"/>
                <a:gd name="connsiteY5" fmla="*/ 103409 h 1710765"/>
                <a:gd name="connsiteX6" fmla="*/ 1733190 w 1751144"/>
                <a:gd name="connsiteY6" fmla="*/ 152402 h 1710765"/>
                <a:gd name="connsiteX7" fmla="*/ 1684197 w 1751144"/>
                <a:gd name="connsiteY7" fmla="*/ 335246 h 1710765"/>
                <a:gd name="connsiteX8" fmla="*/ 1172751 w 1751144"/>
                <a:gd name="connsiteY8" fmla="*/ 630528 h 1710765"/>
                <a:gd name="connsiteX9" fmla="*/ 1355595 w 1751144"/>
                <a:gd name="connsiteY9" fmla="*/ 679521 h 1710765"/>
                <a:gd name="connsiteX10" fmla="*/ 1328604 w 1751144"/>
                <a:gd name="connsiteY10" fmla="*/ 846523 h 1710765"/>
                <a:gd name="connsiteX11" fmla="*/ 1327787 w 1751144"/>
                <a:gd name="connsiteY11" fmla="*/ 847112 h 1710765"/>
                <a:gd name="connsiteX12" fmla="*/ 1341054 w 1751144"/>
                <a:gd name="connsiteY12" fmla="*/ 848035 h 1710765"/>
                <a:gd name="connsiteX13" fmla="*/ 1422329 w 1751144"/>
                <a:gd name="connsiteY13" fmla="*/ 910401 h 1710765"/>
                <a:gd name="connsiteX14" fmla="*/ 1373337 w 1751144"/>
                <a:gd name="connsiteY14" fmla="*/ 1093246 h 1710765"/>
                <a:gd name="connsiteX15" fmla="*/ 1372604 w 1751144"/>
                <a:gd name="connsiteY15" fmla="*/ 1093668 h 1710765"/>
                <a:gd name="connsiteX16" fmla="*/ 1394405 w 1751144"/>
                <a:gd name="connsiteY16" fmla="*/ 1095189 h 1710765"/>
                <a:gd name="connsiteX17" fmla="*/ 1475680 w 1751144"/>
                <a:gd name="connsiteY17" fmla="*/ 1157552 h 1710765"/>
                <a:gd name="connsiteX18" fmla="*/ 1426687 w 1751144"/>
                <a:gd name="connsiteY18" fmla="*/ 1340396 h 1710765"/>
                <a:gd name="connsiteX19" fmla="*/ 1183052 w 1751144"/>
                <a:gd name="connsiteY19" fmla="*/ 1481059 h 1710765"/>
                <a:gd name="connsiteX20" fmla="*/ 1123981 w 1751144"/>
                <a:gd name="connsiteY20" fmla="*/ 1515164 h 1710765"/>
                <a:gd name="connsiteX21" fmla="*/ 947530 w 1751144"/>
                <a:gd name="connsiteY21" fmla="*/ 1617038 h 1710765"/>
                <a:gd name="connsiteX22" fmla="*/ 546056 w 1751144"/>
                <a:gd name="connsiteY22" fmla="*/ 1592215 h 1710765"/>
                <a:gd name="connsiteX23" fmla="*/ 538491 w 1751144"/>
                <a:gd name="connsiteY23" fmla="*/ 1585220 h 1710765"/>
                <a:gd name="connsiteX24" fmla="*/ 343623 w 1751144"/>
                <a:gd name="connsiteY24" fmla="*/ 1710765 h 1710765"/>
                <a:gd name="connsiteX25" fmla="*/ 274245 w 1751144"/>
                <a:gd name="connsiteY25" fmla="*/ 1647709 h 1710765"/>
                <a:gd name="connsiteX26" fmla="*/ 5616 w 1751144"/>
                <a:gd name="connsiteY26" fmla="*/ 1203774 h 1710765"/>
                <a:gd name="connsiteX27" fmla="*/ 0 w 1751144"/>
                <a:gd name="connsiteY27" fmla="*/ 1181931 h 1710765"/>
                <a:gd name="connsiteX28" fmla="*/ 264007 w 1751144"/>
                <a:gd name="connsiteY28" fmla="*/ 1062838 h 1710765"/>
                <a:gd name="connsiteX29" fmla="*/ 261724 w 1751144"/>
                <a:gd name="connsiteY29" fmla="*/ 1032639 h 1710765"/>
                <a:gd name="connsiteX30" fmla="*/ 269837 w 1751144"/>
                <a:gd name="connsiteY30" fmla="*/ 984286 h 1710765"/>
                <a:gd name="connsiteX31" fmla="*/ 269416 w 1751144"/>
                <a:gd name="connsiteY31" fmla="*/ 973553 h 1710765"/>
                <a:gd name="connsiteX32" fmla="*/ 275129 w 1751144"/>
                <a:gd name="connsiteY32" fmla="*/ 938452 h 1710765"/>
                <a:gd name="connsiteX33" fmla="*/ 491709 w 1751144"/>
                <a:gd name="connsiteY33" fmla="*/ 130165 h 1710765"/>
                <a:gd name="connsiteX34" fmla="*/ 671626 w 1751144"/>
                <a:gd name="connsiteY34" fmla="*/ 313 h 1710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751144" h="1710765">
                  <a:moveTo>
                    <a:pt x="671626" y="313"/>
                  </a:moveTo>
                  <a:cubicBezTo>
                    <a:pt x="683271" y="1012"/>
                    <a:pt x="695019" y="2889"/>
                    <a:pt x="706725" y="6025"/>
                  </a:cubicBezTo>
                  <a:cubicBezTo>
                    <a:pt x="753554" y="18573"/>
                    <a:pt x="790863" y="48913"/>
                    <a:pt x="813328" y="87823"/>
                  </a:cubicBezTo>
                  <a:cubicBezTo>
                    <a:pt x="835793" y="126734"/>
                    <a:pt x="843414" y="174214"/>
                    <a:pt x="830865" y="221042"/>
                  </a:cubicBezTo>
                  <a:lnTo>
                    <a:pt x="736480" y="573293"/>
                  </a:lnTo>
                  <a:lnTo>
                    <a:pt x="1550345" y="103409"/>
                  </a:lnTo>
                  <a:cubicBezTo>
                    <a:pt x="1614365" y="66447"/>
                    <a:pt x="1696227" y="88382"/>
                    <a:pt x="1733190" y="152402"/>
                  </a:cubicBezTo>
                  <a:cubicBezTo>
                    <a:pt x="1770151" y="216422"/>
                    <a:pt x="1748216" y="298284"/>
                    <a:pt x="1684197" y="335246"/>
                  </a:cubicBezTo>
                  <a:cubicBezTo>
                    <a:pt x="1513715" y="433673"/>
                    <a:pt x="1343233" y="532100"/>
                    <a:pt x="1172751" y="630528"/>
                  </a:cubicBezTo>
                  <a:cubicBezTo>
                    <a:pt x="1236771" y="593566"/>
                    <a:pt x="1318633" y="615501"/>
                    <a:pt x="1355595" y="679521"/>
                  </a:cubicBezTo>
                  <a:cubicBezTo>
                    <a:pt x="1387936" y="735538"/>
                    <a:pt x="1375186" y="805217"/>
                    <a:pt x="1328604" y="846523"/>
                  </a:cubicBezTo>
                  <a:cubicBezTo>
                    <a:pt x="1328332" y="846718"/>
                    <a:pt x="1328059" y="846915"/>
                    <a:pt x="1327787" y="847112"/>
                  </a:cubicBezTo>
                  <a:lnTo>
                    <a:pt x="1341054" y="848035"/>
                  </a:lnTo>
                  <a:cubicBezTo>
                    <a:pt x="1374141" y="856901"/>
                    <a:pt x="1403848" y="878391"/>
                    <a:pt x="1422329" y="910401"/>
                  </a:cubicBezTo>
                  <a:cubicBezTo>
                    <a:pt x="1459291" y="974421"/>
                    <a:pt x="1437357" y="1056284"/>
                    <a:pt x="1373337" y="1093246"/>
                  </a:cubicBezTo>
                  <a:cubicBezTo>
                    <a:pt x="1373093" y="1093387"/>
                    <a:pt x="1372848" y="1093527"/>
                    <a:pt x="1372604" y="1093668"/>
                  </a:cubicBezTo>
                  <a:lnTo>
                    <a:pt x="1394405" y="1095189"/>
                  </a:lnTo>
                  <a:cubicBezTo>
                    <a:pt x="1427493" y="1104054"/>
                    <a:pt x="1457199" y="1125543"/>
                    <a:pt x="1475680" y="1157552"/>
                  </a:cubicBezTo>
                  <a:cubicBezTo>
                    <a:pt x="1512642" y="1221573"/>
                    <a:pt x="1490707" y="1303434"/>
                    <a:pt x="1426687" y="1340396"/>
                  </a:cubicBezTo>
                  <a:lnTo>
                    <a:pt x="1183052" y="1481059"/>
                  </a:lnTo>
                  <a:cubicBezTo>
                    <a:pt x="1163362" y="1492427"/>
                    <a:pt x="1143671" y="1503797"/>
                    <a:pt x="1123981" y="1515164"/>
                  </a:cubicBezTo>
                  <a:cubicBezTo>
                    <a:pt x="1065164" y="1549122"/>
                    <a:pt x="1006347" y="1583080"/>
                    <a:pt x="947530" y="1617038"/>
                  </a:cubicBezTo>
                  <a:cubicBezTo>
                    <a:pt x="817003" y="1692398"/>
                    <a:pt x="659193" y="1677696"/>
                    <a:pt x="546056" y="1592215"/>
                  </a:cubicBezTo>
                  <a:lnTo>
                    <a:pt x="538491" y="1585220"/>
                  </a:lnTo>
                  <a:lnTo>
                    <a:pt x="343623" y="1710765"/>
                  </a:lnTo>
                  <a:lnTo>
                    <a:pt x="274245" y="1647709"/>
                  </a:lnTo>
                  <a:cubicBezTo>
                    <a:pt x="151702" y="1525166"/>
                    <a:pt x="58377" y="1373406"/>
                    <a:pt x="5616" y="1203774"/>
                  </a:cubicBezTo>
                  <a:lnTo>
                    <a:pt x="0" y="1181931"/>
                  </a:lnTo>
                  <a:lnTo>
                    <a:pt x="264007" y="1062838"/>
                  </a:lnTo>
                  <a:lnTo>
                    <a:pt x="261724" y="1032639"/>
                  </a:lnTo>
                  <a:lnTo>
                    <a:pt x="269837" y="984286"/>
                  </a:lnTo>
                  <a:lnTo>
                    <a:pt x="269416" y="973553"/>
                  </a:lnTo>
                  <a:cubicBezTo>
                    <a:pt x="270115" y="961907"/>
                    <a:pt x="271992" y="950159"/>
                    <a:pt x="275129" y="938452"/>
                  </a:cubicBezTo>
                  <a:lnTo>
                    <a:pt x="491709" y="130165"/>
                  </a:lnTo>
                  <a:cubicBezTo>
                    <a:pt x="513667" y="48217"/>
                    <a:pt x="590116" y="-4580"/>
                    <a:pt x="671626" y="313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F584F25-4A84-42A5-9195-5DEE89C1678A}"/>
              </a:ext>
            </a:extLst>
          </p:cNvPr>
          <p:cNvGrpSpPr/>
          <p:nvPr/>
        </p:nvGrpSpPr>
        <p:grpSpPr>
          <a:xfrm>
            <a:off x="3709731" y="3844175"/>
            <a:ext cx="2505829" cy="2505826"/>
            <a:chOff x="3709731" y="3844175"/>
            <a:chExt cx="2505829" cy="2505826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CBCA2F61-2987-4CDF-97DD-80B4BB1F9363}"/>
                </a:ext>
              </a:extLst>
            </p:cNvPr>
            <p:cNvSpPr/>
            <p:nvPr/>
          </p:nvSpPr>
          <p:spPr bwMode="auto">
            <a:xfrm>
              <a:off x="3709731" y="38441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D8FF67B8-B75B-44D2-B9CF-71F895E5539A}"/>
                </a:ext>
              </a:extLst>
            </p:cNvPr>
            <p:cNvSpPr/>
            <p:nvPr/>
          </p:nvSpPr>
          <p:spPr bwMode="auto">
            <a:xfrm>
              <a:off x="3879183" y="40136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円: 塗りつぶしなし 22">
              <a:extLst>
                <a:ext uri="{FF2B5EF4-FFF2-40B4-BE49-F238E27FC236}">
                  <a16:creationId xmlns:a16="http://schemas.microsoft.com/office/drawing/2014/main" id="{0A207478-81DC-465B-91B8-E8BE21E1F489}"/>
                </a:ext>
              </a:extLst>
            </p:cNvPr>
            <p:cNvSpPr/>
            <p:nvPr/>
          </p:nvSpPr>
          <p:spPr bwMode="auto">
            <a:xfrm>
              <a:off x="3767377" y="39018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91C05372-69FC-4BF9-A03D-C66258B10E23}"/>
                </a:ext>
              </a:extLst>
            </p:cNvPr>
            <p:cNvSpPr/>
            <p:nvPr/>
          </p:nvSpPr>
          <p:spPr bwMode="auto">
            <a:xfrm>
              <a:off x="5231650" y="4424964"/>
              <a:ext cx="841530" cy="1271239"/>
            </a:xfrm>
            <a:custGeom>
              <a:avLst/>
              <a:gdLst>
                <a:gd name="connsiteX0" fmla="*/ 410115 w 841530"/>
                <a:gd name="connsiteY0" fmla="*/ 0 h 1271239"/>
                <a:gd name="connsiteX1" fmla="*/ 567142 w 841530"/>
                <a:gd name="connsiteY1" fmla="*/ 125088 h 1271239"/>
                <a:gd name="connsiteX2" fmla="*/ 623822 w 841530"/>
                <a:gd name="connsiteY2" fmla="*/ 22663 h 1271239"/>
                <a:gd name="connsiteX3" fmla="*/ 656492 w 841530"/>
                <a:gd name="connsiteY3" fmla="*/ 66351 h 1271239"/>
                <a:gd name="connsiteX4" fmla="*/ 841530 w 841530"/>
                <a:gd name="connsiteY4" fmla="*/ 672125 h 1271239"/>
                <a:gd name="connsiteX5" fmla="*/ 710762 w 841530"/>
                <a:gd name="connsiteY5" fmla="*/ 1188568 h 1271239"/>
                <a:gd name="connsiteX6" fmla="*/ 660538 w 841530"/>
                <a:gd name="connsiteY6" fmla="*/ 1271239 h 1271239"/>
                <a:gd name="connsiteX7" fmla="*/ 567142 w 841530"/>
                <a:gd name="connsiteY7" fmla="*/ 1102465 h 1271239"/>
                <a:gd name="connsiteX8" fmla="*/ 410115 w 841530"/>
                <a:gd name="connsiteY8" fmla="*/ 1227553 h 1271239"/>
                <a:gd name="connsiteX9" fmla="*/ 387529 w 841530"/>
                <a:gd name="connsiteY9" fmla="*/ 1028065 h 1271239"/>
                <a:gd name="connsiteX10" fmla="*/ 194581 w 841530"/>
                <a:gd name="connsiteY10" fmla="*/ 1083543 h 1271239"/>
                <a:gd name="connsiteX11" fmla="*/ 250059 w 841530"/>
                <a:gd name="connsiteY11" fmla="*/ 890595 h 1271239"/>
                <a:gd name="connsiteX12" fmla="*/ 50570 w 841530"/>
                <a:gd name="connsiteY12" fmla="*/ 868009 h 1271239"/>
                <a:gd name="connsiteX13" fmla="*/ 175658 w 841530"/>
                <a:gd name="connsiteY13" fmla="*/ 710982 h 1271239"/>
                <a:gd name="connsiteX14" fmla="*/ 0 w 841530"/>
                <a:gd name="connsiteY14" fmla="*/ 613777 h 1271239"/>
                <a:gd name="connsiteX15" fmla="*/ 175658 w 841530"/>
                <a:gd name="connsiteY15" fmla="*/ 516571 h 1271239"/>
                <a:gd name="connsiteX16" fmla="*/ 50570 w 841530"/>
                <a:gd name="connsiteY16" fmla="*/ 359544 h 1271239"/>
                <a:gd name="connsiteX17" fmla="*/ 250059 w 841530"/>
                <a:gd name="connsiteY17" fmla="*/ 336958 h 1271239"/>
                <a:gd name="connsiteX18" fmla="*/ 194581 w 841530"/>
                <a:gd name="connsiteY18" fmla="*/ 144010 h 1271239"/>
                <a:gd name="connsiteX19" fmla="*/ 387529 w 841530"/>
                <a:gd name="connsiteY19" fmla="*/ 199488 h 127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1530" h="1271239">
                  <a:moveTo>
                    <a:pt x="410115" y="0"/>
                  </a:moveTo>
                  <a:lnTo>
                    <a:pt x="567142" y="125088"/>
                  </a:lnTo>
                  <a:lnTo>
                    <a:pt x="623822" y="22663"/>
                  </a:lnTo>
                  <a:lnTo>
                    <a:pt x="656492" y="66351"/>
                  </a:lnTo>
                  <a:cubicBezTo>
                    <a:pt x="773316" y="239273"/>
                    <a:pt x="841530" y="447733"/>
                    <a:pt x="841530" y="672125"/>
                  </a:cubicBezTo>
                  <a:cubicBezTo>
                    <a:pt x="841530" y="859119"/>
                    <a:pt x="794159" y="1035048"/>
                    <a:pt x="710762" y="1188568"/>
                  </a:cubicBezTo>
                  <a:lnTo>
                    <a:pt x="660538" y="1271239"/>
                  </a:lnTo>
                  <a:lnTo>
                    <a:pt x="567142" y="1102465"/>
                  </a:lnTo>
                  <a:lnTo>
                    <a:pt x="410115" y="1227553"/>
                  </a:lnTo>
                  <a:lnTo>
                    <a:pt x="387529" y="1028065"/>
                  </a:lnTo>
                  <a:lnTo>
                    <a:pt x="194581" y="1083543"/>
                  </a:lnTo>
                  <a:lnTo>
                    <a:pt x="250059" y="890595"/>
                  </a:lnTo>
                  <a:lnTo>
                    <a:pt x="50570" y="868009"/>
                  </a:lnTo>
                  <a:lnTo>
                    <a:pt x="175658" y="710982"/>
                  </a:lnTo>
                  <a:lnTo>
                    <a:pt x="0" y="613777"/>
                  </a:lnTo>
                  <a:lnTo>
                    <a:pt x="175658" y="516571"/>
                  </a:lnTo>
                  <a:lnTo>
                    <a:pt x="50570" y="359544"/>
                  </a:lnTo>
                  <a:lnTo>
                    <a:pt x="250059" y="336958"/>
                  </a:lnTo>
                  <a:lnTo>
                    <a:pt x="194581" y="144010"/>
                  </a:lnTo>
                  <a:lnTo>
                    <a:pt x="387529" y="19948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89092AD-00C8-475D-9188-8F3635BCCAD8}"/>
                </a:ext>
              </a:extLst>
            </p:cNvPr>
            <p:cNvSpPr/>
            <p:nvPr/>
          </p:nvSpPr>
          <p:spPr>
            <a:xfrm rot="5400000">
              <a:off x="4020980" y="4102637"/>
              <a:ext cx="1674358" cy="2012102"/>
            </a:xfrm>
            <a:custGeom>
              <a:avLst/>
              <a:gdLst>
                <a:gd name="connsiteX0" fmla="*/ 1307 w 1674358"/>
                <a:gd name="connsiteY0" fmla="*/ 1171537 h 2012102"/>
                <a:gd name="connsiteX1" fmla="*/ 23155 w 1674358"/>
                <a:gd name="connsiteY1" fmla="*/ 1106564 h 2012102"/>
                <a:gd name="connsiteX2" fmla="*/ 23154 w 1674358"/>
                <a:gd name="connsiteY2" fmla="*/ 1106565 h 2012102"/>
                <a:gd name="connsiteX3" fmla="*/ 258959 w 1674358"/>
                <a:gd name="connsiteY3" fmla="*/ 1043381 h 2012102"/>
                <a:gd name="connsiteX4" fmla="*/ 591017 w 1674358"/>
                <a:gd name="connsiteY4" fmla="*/ 1235095 h 2012102"/>
                <a:gd name="connsiteX5" fmla="*/ 595787 w 1674358"/>
                <a:gd name="connsiteY5" fmla="*/ 155108 h 2012102"/>
                <a:gd name="connsiteX6" fmla="*/ 690521 w 1674358"/>
                <a:gd name="connsiteY6" fmla="*/ 12190 h 2012102"/>
                <a:gd name="connsiteX7" fmla="*/ 750896 w 1674358"/>
                <a:gd name="connsiteY7" fmla="*/ 0 h 2012102"/>
                <a:gd name="connsiteX8" fmla="*/ 811270 w 1674358"/>
                <a:gd name="connsiteY8" fmla="*/ 12190 h 2012102"/>
                <a:gd name="connsiteX9" fmla="*/ 906003 w 1674358"/>
                <a:gd name="connsiteY9" fmla="*/ 155108 h 2012102"/>
                <a:gd name="connsiteX10" fmla="*/ 906003 w 1674358"/>
                <a:gd name="connsiteY10" fmla="*/ 811156 h 2012102"/>
                <a:gd name="connsiteX11" fmla="*/ 976022 w 1674358"/>
                <a:gd name="connsiteY11" fmla="*/ 797020 h 2012102"/>
                <a:gd name="connsiteX12" fmla="*/ 1288560 w 1674358"/>
                <a:gd name="connsiteY12" fmla="*/ 797020 h 2012102"/>
                <a:gd name="connsiteX13" fmla="*/ 1674358 w 1674358"/>
                <a:gd name="connsiteY13" fmla="*/ 1182818 h 2012102"/>
                <a:gd name="connsiteX14" fmla="*/ 1674358 w 1674358"/>
                <a:gd name="connsiteY14" fmla="*/ 1414676 h 2012102"/>
                <a:gd name="connsiteX15" fmla="*/ 1438730 w 1674358"/>
                <a:gd name="connsiteY15" fmla="*/ 1770156 h 2012102"/>
                <a:gd name="connsiteX16" fmla="*/ 1394610 w 1674358"/>
                <a:gd name="connsiteY16" fmla="*/ 1783852 h 2012102"/>
                <a:gd name="connsiteX17" fmla="*/ 1403536 w 1674358"/>
                <a:gd name="connsiteY17" fmla="*/ 1843964 h 2012102"/>
                <a:gd name="connsiteX18" fmla="*/ 1342022 w 1674358"/>
                <a:gd name="connsiteY18" fmla="*/ 1881334 h 2012102"/>
                <a:gd name="connsiteX19" fmla="*/ 825580 w 1674358"/>
                <a:gd name="connsiteY19" fmla="*/ 2012102 h 2012102"/>
                <a:gd name="connsiteX20" fmla="*/ 797177 w 1674358"/>
                <a:gd name="connsiteY20" fmla="*/ 2010667 h 2012102"/>
                <a:gd name="connsiteX21" fmla="*/ 832446 w 1674358"/>
                <a:gd name="connsiteY21" fmla="*/ 1773135 h 2012102"/>
                <a:gd name="connsiteX22" fmla="*/ 828956 w 1674358"/>
                <a:gd name="connsiteY22" fmla="*/ 1771120 h 2012102"/>
                <a:gd name="connsiteX23" fmla="*/ 825851 w 1674358"/>
                <a:gd name="connsiteY23" fmla="*/ 1770156 h 2012102"/>
                <a:gd name="connsiteX24" fmla="*/ 797630 w 1674358"/>
                <a:gd name="connsiteY24" fmla="*/ 1753034 h 2012102"/>
                <a:gd name="connsiteX25" fmla="*/ 86338 w 1674358"/>
                <a:gd name="connsiteY25" fmla="*/ 1342369 h 2012102"/>
                <a:gd name="connsiteX26" fmla="*/ 1307 w 1674358"/>
                <a:gd name="connsiteY26" fmla="*/ 1171537 h 201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74358" h="2012102">
                  <a:moveTo>
                    <a:pt x="1307" y="1171537"/>
                  </a:moveTo>
                  <a:cubicBezTo>
                    <a:pt x="4068" y="1149284"/>
                    <a:pt x="11238" y="1127205"/>
                    <a:pt x="23155" y="1106564"/>
                  </a:cubicBezTo>
                  <a:lnTo>
                    <a:pt x="23154" y="1106565"/>
                  </a:lnTo>
                  <a:cubicBezTo>
                    <a:pt x="70822" y="1024002"/>
                    <a:pt x="176395" y="995713"/>
                    <a:pt x="258959" y="1043381"/>
                  </a:cubicBezTo>
                  <a:lnTo>
                    <a:pt x="591017" y="1235095"/>
                  </a:lnTo>
                  <a:lnTo>
                    <a:pt x="595787" y="155108"/>
                  </a:lnTo>
                  <a:cubicBezTo>
                    <a:pt x="595787" y="90860"/>
                    <a:pt x="634849" y="35736"/>
                    <a:pt x="690521" y="12190"/>
                  </a:cubicBezTo>
                  <a:lnTo>
                    <a:pt x="750896" y="0"/>
                  </a:lnTo>
                  <a:lnTo>
                    <a:pt x="811270" y="12190"/>
                  </a:lnTo>
                  <a:cubicBezTo>
                    <a:pt x="866941" y="35736"/>
                    <a:pt x="906003" y="90860"/>
                    <a:pt x="906003" y="155108"/>
                  </a:cubicBezTo>
                  <a:lnTo>
                    <a:pt x="906003" y="811156"/>
                  </a:lnTo>
                  <a:lnTo>
                    <a:pt x="976022" y="797020"/>
                  </a:lnTo>
                  <a:lnTo>
                    <a:pt x="1288560" y="797020"/>
                  </a:lnTo>
                  <a:cubicBezTo>
                    <a:pt x="1501631" y="797020"/>
                    <a:pt x="1674358" y="969747"/>
                    <a:pt x="1674358" y="1182818"/>
                  </a:cubicBezTo>
                  <a:lnTo>
                    <a:pt x="1674358" y="1414676"/>
                  </a:lnTo>
                  <a:cubicBezTo>
                    <a:pt x="1674358" y="1574479"/>
                    <a:pt x="1577199" y="1711589"/>
                    <a:pt x="1438730" y="1770156"/>
                  </a:cubicBezTo>
                  <a:lnTo>
                    <a:pt x="1394610" y="1783852"/>
                  </a:lnTo>
                  <a:lnTo>
                    <a:pt x="1403536" y="1843964"/>
                  </a:lnTo>
                  <a:lnTo>
                    <a:pt x="1342022" y="1881334"/>
                  </a:lnTo>
                  <a:cubicBezTo>
                    <a:pt x="1188503" y="1964730"/>
                    <a:pt x="1012574" y="2012102"/>
                    <a:pt x="825580" y="2012102"/>
                  </a:cubicBezTo>
                  <a:lnTo>
                    <a:pt x="797177" y="2010667"/>
                  </a:lnTo>
                  <a:lnTo>
                    <a:pt x="832446" y="1773135"/>
                  </a:lnTo>
                  <a:lnTo>
                    <a:pt x="828956" y="1771120"/>
                  </a:lnTo>
                  <a:lnTo>
                    <a:pt x="825851" y="1770156"/>
                  </a:lnTo>
                  <a:lnTo>
                    <a:pt x="797630" y="1753034"/>
                  </a:lnTo>
                  <a:lnTo>
                    <a:pt x="86338" y="1342369"/>
                  </a:lnTo>
                  <a:cubicBezTo>
                    <a:pt x="24416" y="1306618"/>
                    <a:pt x="-6977" y="1238295"/>
                    <a:pt x="1307" y="1171537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角丸四角形 105">
              <a:extLst>
                <a:ext uri="{FF2B5EF4-FFF2-40B4-BE49-F238E27FC236}">
                  <a16:creationId xmlns:a16="http://schemas.microsoft.com/office/drawing/2014/main" id="{BAE04EC7-2EFA-4D55-8758-A460BA363D5F}"/>
                </a:ext>
              </a:extLst>
            </p:cNvPr>
            <p:cNvSpPr/>
            <p:nvPr/>
          </p:nvSpPr>
          <p:spPr>
            <a:xfrm rot="10800000">
              <a:off x="4552715" y="5145929"/>
              <a:ext cx="666506" cy="297805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角丸四角形 106">
              <a:extLst>
                <a:ext uri="{FF2B5EF4-FFF2-40B4-BE49-F238E27FC236}">
                  <a16:creationId xmlns:a16="http://schemas.microsoft.com/office/drawing/2014/main" id="{BC77682A-0CFD-4429-B580-FDA8FBA0DDEF}"/>
                </a:ext>
              </a:extLst>
            </p:cNvPr>
            <p:cNvSpPr/>
            <p:nvPr/>
          </p:nvSpPr>
          <p:spPr>
            <a:xfrm rot="10800000">
              <a:off x="4552713" y="5443734"/>
              <a:ext cx="666506" cy="297805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角丸四角形 107">
              <a:extLst>
                <a:ext uri="{FF2B5EF4-FFF2-40B4-BE49-F238E27FC236}">
                  <a16:creationId xmlns:a16="http://schemas.microsoft.com/office/drawing/2014/main" id="{3E524FC4-4898-424E-A30A-9746E352D14A}"/>
                </a:ext>
              </a:extLst>
            </p:cNvPr>
            <p:cNvSpPr/>
            <p:nvPr/>
          </p:nvSpPr>
          <p:spPr>
            <a:xfrm rot="10800000">
              <a:off x="4606242" y="5741540"/>
              <a:ext cx="583893" cy="2414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1A3BF4A2-20DC-42CF-A237-4B994220A215}"/>
              </a:ext>
            </a:extLst>
          </p:cNvPr>
          <p:cNvGrpSpPr/>
          <p:nvPr/>
        </p:nvGrpSpPr>
        <p:grpSpPr>
          <a:xfrm>
            <a:off x="3709731" y="935875"/>
            <a:ext cx="2505829" cy="2505826"/>
            <a:chOff x="3709731" y="935875"/>
            <a:chExt cx="2505829" cy="2505826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9917B9D2-C4EB-40F0-B5F0-78C9DC4FD94E}"/>
                </a:ext>
              </a:extLst>
            </p:cNvPr>
            <p:cNvSpPr/>
            <p:nvPr/>
          </p:nvSpPr>
          <p:spPr bwMode="auto">
            <a:xfrm>
              <a:off x="3709731" y="9358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A4D820B0-861B-4BAF-9E24-791577877142}"/>
                </a:ext>
              </a:extLst>
            </p:cNvPr>
            <p:cNvSpPr/>
            <p:nvPr/>
          </p:nvSpPr>
          <p:spPr bwMode="auto">
            <a:xfrm>
              <a:off x="3879183" y="11053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円: 塗りつぶしなし 13">
              <a:extLst>
                <a:ext uri="{FF2B5EF4-FFF2-40B4-BE49-F238E27FC236}">
                  <a16:creationId xmlns:a16="http://schemas.microsoft.com/office/drawing/2014/main" id="{67D9C549-D2FE-474C-B01E-D27C0344E39F}"/>
                </a:ext>
              </a:extLst>
            </p:cNvPr>
            <p:cNvSpPr/>
            <p:nvPr/>
          </p:nvSpPr>
          <p:spPr bwMode="auto">
            <a:xfrm>
              <a:off x="3767377" y="9935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88652BD-A893-4855-8982-05A9589F0DFA}"/>
                </a:ext>
              </a:extLst>
            </p:cNvPr>
            <p:cNvSpPr/>
            <p:nvPr/>
          </p:nvSpPr>
          <p:spPr bwMode="auto">
            <a:xfrm>
              <a:off x="5204575" y="1476628"/>
              <a:ext cx="841530" cy="1271619"/>
            </a:xfrm>
            <a:custGeom>
              <a:avLst/>
              <a:gdLst>
                <a:gd name="connsiteX0" fmla="*/ 410115 w 841530"/>
                <a:gd name="connsiteY0" fmla="*/ 0 h 1271619"/>
                <a:gd name="connsiteX1" fmla="*/ 567142 w 841530"/>
                <a:gd name="connsiteY1" fmla="*/ 125088 h 1271619"/>
                <a:gd name="connsiteX2" fmla="*/ 623592 w 841530"/>
                <a:gd name="connsiteY2" fmla="*/ 23080 h 1271619"/>
                <a:gd name="connsiteX3" fmla="*/ 656492 w 841530"/>
                <a:gd name="connsiteY3" fmla="*/ 67077 h 1271619"/>
                <a:gd name="connsiteX4" fmla="*/ 841530 w 841530"/>
                <a:gd name="connsiteY4" fmla="*/ 672851 h 1271619"/>
                <a:gd name="connsiteX5" fmla="*/ 710762 w 841530"/>
                <a:gd name="connsiteY5" fmla="*/ 1189294 h 1271619"/>
                <a:gd name="connsiteX6" fmla="*/ 660749 w 841530"/>
                <a:gd name="connsiteY6" fmla="*/ 1271619 h 1271619"/>
                <a:gd name="connsiteX7" fmla="*/ 567142 w 841530"/>
                <a:gd name="connsiteY7" fmla="*/ 1102465 h 1271619"/>
                <a:gd name="connsiteX8" fmla="*/ 410115 w 841530"/>
                <a:gd name="connsiteY8" fmla="*/ 1227553 h 1271619"/>
                <a:gd name="connsiteX9" fmla="*/ 387529 w 841530"/>
                <a:gd name="connsiteY9" fmla="*/ 1028065 h 1271619"/>
                <a:gd name="connsiteX10" fmla="*/ 194581 w 841530"/>
                <a:gd name="connsiteY10" fmla="*/ 1083543 h 1271619"/>
                <a:gd name="connsiteX11" fmla="*/ 250059 w 841530"/>
                <a:gd name="connsiteY11" fmla="*/ 890595 h 1271619"/>
                <a:gd name="connsiteX12" fmla="*/ 50570 w 841530"/>
                <a:gd name="connsiteY12" fmla="*/ 868009 h 1271619"/>
                <a:gd name="connsiteX13" fmla="*/ 175658 w 841530"/>
                <a:gd name="connsiteY13" fmla="*/ 710982 h 1271619"/>
                <a:gd name="connsiteX14" fmla="*/ 0 w 841530"/>
                <a:gd name="connsiteY14" fmla="*/ 613777 h 1271619"/>
                <a:gd name="connsiteX15" fmla="*/ 175658 w 841530"/>
                <a:gd name="connsiteY15" fmla="*/ 516571 h 1271619"/>
                <a:gd name="connsiteX16" fmla="*/ 50570 w 841530"/>
                <a:gd name="connsiteY16" fmla="*/ 359544 h 1271619"/>
                <a:gd name="connsiteX17" fmla="*/ 250059 w 841530"/>
                <a:gd name="connsiteY17" fmla="*/ 336958 h 1271619"/>
                <a:gd name="connsiteX18" fmla="*/ 194581 w 841530"/>
                <a:gd name="connsiteY18" fmla="*/ 144010 h 1271619"/>
                <a:gd name="connsiteX19" fmla="*/ 387529 w 841530"/>
                <a:gd name="connsiteY19" fmla="*/ 199488 h 127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1530" h="1271619">
                  <a:moveTo>
                    <a:pt x="410115" y="0"/>
                  </a:moveTo>
                  <a:lnTo>
                    <a:pt x="567142" y="125088"/>
                  </a:lnTo>
                  <a:lnTo>
                    <a:pt x="623592" y="23080"/>
                  </a:lnTo>
                  <a:lnTo>
                    <a:pt x="656492" y="67077"/>
                  </a:lnTo>
                  <a:cubicBezTo>
                    <a:pt x="773316" y="239999"/>
                    <a:pt x="841530" y="448459"/>
                    <a:pt x="841530" y="672851"/>
                  </a:cubicBezTo>
                  <a:cubicBezTo>
                    <a:pt x="841530" y="859845"/>
                    <a:pt x="794159" y="1035774"/>
                    <a:pt x="710762" y="1189294"/>
                  </a:cubicBezTo>
                  <a:lnTo>
                    <a:pt x="660749" y="1271619"/>
                  </a:lnTo>
                  <a:lnTo>
                    <a:pt x="567142" y="1102465"/>
                  </a:lnTo>
                  <a:lnTo>
                    <a:pt x="410115" y="1227553"/>
                  </a:lnTo>
                  <a:lnTo>
                    <a:pt x="387529" y="1028065"/>
                  </a:lnTo>
                  <a:lnTo>
                    <a:pt x="194581" y="1083543"/>
                  </a:lnTo>
                  <a:lnTo>
                    <a:pt x="250059" y="890595"/>
                  </a:lnTo>
                  <a:lnTo>
                    <a:pt x="50570" y="868009"/>
                  </a:lnTo>
                  <a:lnTo>
                    <a:pt x="175658" y="710982"/>
                  </a:lnTo>
                  <a:lnTo>
                    <a:pt x="0" y="613777"/>
                  </a:lnTo>
                  <a:lnTo>
                    <a:pt x="175658" y="516571"/>
                  </a:lnTo>
                  <a:lnTo>
                    <a:pt x="50570" y="359544"/>
                  </a:lnTo>
                  <a:lnTo>
                    <a:pt x="250059" y="336958"/>
                  </a:lnTo>
                  <a:lnTo>
                    <a:pt x="194581" y="144010"/>
                  </a:lnTo>
                  <a:lnTo>
                    <a:pt x="387529" y="19948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BB8C0AD-C005-4114-A6A8-CBE6B0D6E7FD}"/>
                </a:ext>
              </a:extLst>
            </p:cNvPr>
            <p:cNvSpPr/>
            <p:nvPr/>
          </p:nvSpPr>
          <p:spPr bwMode="auto">
            <a:xfrm>
              <a:off x="3917618" y="1375027"/>
              <a:ext cx="2018627" cy="1592553"/>
            </a:xfrm>
            <a:custGeom>
              <a:avLst/>
              <a:gdLst>
                <a:gd name="connsiteX0" fmla="*/ 800259 w 2018627"/>
                <a:gd name="connsiteY0" fmla="*/ 1361 h 1592553"/>
                <a:gd name="connsiteX1" fmla="*/ 867869 w 2018627"/>
                <a:gd name="connsiteY1" fmla="*/ 24096 h 1592553"/>
                <a:gd name="connsiteX2" fmla="*/ 867868 w 2018627"/>
                <a:gd name="connsiteY2" fmla="*/ 24095 h 1592553"/>
                <a:gd name="connsiteX3" fmla="*/ 933617 w 2018627"/>
                <a:gd name="connsiteY3" fmla="*/ 269473 h 1592553"/>
                <a:gd name="connsiteX4" fmla="*/ 795175 w 2018627"/>
                <a:gd name="connsiteY4" fmla="*/ 509261 h 1592553"/>
                <a:gd name="connsiteX5" fmla="*/ 1863519 w 2018627"/>
                <a:gd name="connsiteY5" fmla="*/ 513980 h 1592553"/>
                <a:gd name="connsiteX6" fmla="*/ 2006437 w 2018627"/>
                <a:gd name="connsiteY6" fmla="*/ 608714 h 1592553"/>
                <a:gd name="connsiteX7" fmla="*/ 2018627 w 2018627"/>
                <a:gd name="connsiteY7" fmla="*/ 669089 h 1592553"/>
                <a:gd name="connsiteX8" fmla="*/ 2006437 w 2018627"/>
                <a:gd name="connsiteY8" fmla="*/ 729463 h 1592553"/>
                <a:gd name="connsiteX9" fmla="*/ 1863519 w 2018627"/>
                <a:gd name="connsiteY9" fmla="*/ 824196 h 1592553"/>
                <a:gd name="connsiteX10" fmla="*/ 1277867 w 2018627"/>
                <a:gd name="connsiteY10" fmla="*/ 824196 h 1592553"/>
                <a:gd name="connsiteX11" fmla="*/ 1289140 w 2018627"/>
                <a:gd name="connsiteY11" fmla="*/ 840916 h 1592553"/>
                <a:gd name="connsiteX12" fmla="*/ 1300842 w 2018627"/>
                <a:gd name="connsiteY12" fmla="*/ 898876 h 1592553"/>
                <a:gd name="connsiteX13" fmla="*/ 1289140 w 2018627"/>
                <a:gd name="connsiteY13" fmla="*/ 956835 h 1592553"/>
                <a:gd name="connsiteX14" fmla="*/ 1257229 w 2018627"/>
                <a:gd name="connsiteY14" fmla="*/ 1004165 h 1592553"/>
                <a:gd name="connsiteX15" fmla="*/ 1221607 w 2018627"/>
                <a:gd name="connsiteY15" fmla="*/ 1028182 h 1592553"/>
                <a:gd name="connsiteX16" fmla="*/ 1221607 w 2018627"/>
                <a:gd name="connsiteY16" fmla="*/ 1067375 h 1592553"/>
                <a:gd name="connsiteX17" fmla="*/ 1257227 w 2018627"/>
                <a:gd name="connsiteY17" fmla="*/ 1091391 h 1592553"/>
                <a:gd name="connsiteX18" fmla="*/ 1289138 w 2018627"/>
                <a:gd name="connsiteY18" fmla="*/ 1138721 h 1592553"/>
                <a:gd name="connsiteX19" fmla="*/ 1300840 w 2018627"/>
                <a:gd name="connsiteY19" fmla="*/ 1196681 h 1592553"/>
                <a:gd name="connsiteX20" fmla="*/ 1289138 w 2018627"/>
                <a:gd name="connsiteY20" fmla="*/ 1254640 h 1592553"/>
                <a:gd name="connsiteX21" fmla="*/ 1209897 w 2018627"/>
                <a:gd name="connsiteY21" fmla="*/ 1333882 h 1592553"/>
                <a:gd name="connsiteX22" fmla="*/ 1197677 w 2018627"/>
                <a:gd name="connsiteY22" fmla="*/ 1336349 h 1592553"/>
                <a:gd name="connsiteX23" fmla="*/ 1192227 w 2018627"/>
                <a:gd name="connsiteY23" fmla="*/ 1353904 h 1592553"/>
                <a:gd name="connsiteX24" fmla="*/ 1198013 w 2018627"/>
                <a:gd name="connsiteY24" fmla="*/ 1355072 h 1592553"/>
                <a:gd name="connsiteX25" fmla="*/ 1262267 w 2018627"/>
                <a:gd name="connsiteY25" fmla="*/ 1419327 h 1592553"/>
                <a:gd name="connsiteX26" fmla="*/ 1271756 w 2018627"/>
                <a:gd name="connsiteY26" fmla="*/ 1466324 h 1592553"/>
                <a:gd name="connsiteX27" fmla="*/ 1262267 w 2018627"/>
                <a:gd name="connsiteY27" fmla="*/ 1513321 h 1592553"/>
                <a:gd name="connsiteX28" fmla="*/ 1151016 w 2018627"/>
                <a:gd name="connsiteY28" fmla="*/ 1587063 h 1592553"/>
                <a:gd name="connsiteX29" fmla="*/ 899096 w 2018627"/>
                <a:gd name="connsiteY29" fmla="*/ 1587063 h 1592553"/>
                <a:gd name="connsiteX30" fmla="*/ 894562 w 2018627"/>
                <a:gd name="connsiteY30" fmla="*/ 1588108 h 1592553"/>
                <a:gd name="connsiteX31" fmla="*/ 835809 w 2018627"/>
                <a:gd name="connsiteY31" fmla="*/ 1592553 h 1592553"/>
                <a:gd name="connsiteX32" fmla="*/ 603951 w 2018627"/>
                <a:gd name="connsiteY32" fmla="*/ 1592553 h 1592553"/>
                <a:gd name="connsiteX33" fmla="*/ 248471 w 2018627"/>
                <a:gd name="connsiteY33" fmla="*/ 1356925 h 1592553"/>
                <a:gd name="connsiteX34" fmla="*/ 234775 w 2018627"/>
                <a:gd name="connsiteY34" fmla="*/ 1312804 h 1592553"/>
                <a:gd name="connsiteX35" fmla="*/ 99679 w 2018627"/>
                <a:gd name="connsiteY35" fmla="*/ 1332862 h 1592553"/>
                <a:gd name="connsiteX36" fmla="*/ 98064 w 2018627"/>
                <a:gd name="connsiteY36" fmla="*/ 1330205 h 1592553"/>
                <a:gd name="connsiteX37" fmla="*/ 16007 w 2018627"/>
                <a:gd name="connsiteY37" fmla="*/ 1135951 h 1592553"/>
                <a:gd name="connsiteX38" fmla="*/ 0 w 2018627"/>
                <a:gd name="connsiteY38" fmla="*/ 1073698 h 1592553"/>
                <a:gd name="connsiteX39" fmla="*/ 0 w 2018627"/>
                <a:gd name="connsiteY39" fmla="*/ 714188 h 1592553"/>
                <a:gd name="connsiteX40" fmla="*/ 246382 w 2018627"/>
                <a:gd name="connsiteY40" fmla="*/ 750771 h 1592553"/>
                <a:gd name="connsiteX41" fmla="*/ 248471 w 2018627"/>
                <a:gd name="connsiteY41" fmla="*/ 744045 h 1592553"/>
                <a:gd name="connsiteX42" fmla="*/ 295711 w 2018627"/>
                <a:gd name="connsiteY42" fmla="*/ 666183 h 1592553"/>
                <a:gd name="connsiteX43" fmla="*/ 304037 w 2018627"/>
                <a:gd name="connsiteY43" fmla="*/ 641422 h 1592553"/>
                <a:gd name="connsiteX44" fmla="*/ 622491 w 2018627"/>
                <a:gd name="connsiteY44" fmla="*/ 89844 h 1592553"/>
                <a:gd name="connsiteX45" fmla="*/ 800259 w 2018627"/>
                <a:gd name="connsiteY45" fmla="*/ 1361 h 1592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018627" h="1592553">
                  <a:moveTo>
                    <a:pt x="800259" y="1361"/>
                  </a:moveTo>
                  <a:cubicBezTo>
                    <a:pt x="823415" y="4234"/>
                    <a:pt x="846390" y="11695"/>
                    <a:pt x="867869" y="24096"/>
                  </a:cubicBezTo>
                  <a:lnTo>
                    <a:pt x="867868" y="24095"/>
                  </a:lnTo>
                  <a:cubicBezTo>
                    <a:pt x="953783" y="73698"/>
                    <a:pt x="983220" y="183558"/>
                    <a:pt x="933617" y="269473"/>
                  </a:cubicBezTo>
                  <a:lnTo>
                    <a:pt x="795175" y="509261"/>
                  </a:lnTo>
                  <a:lnTo>
                    <a:pt x="1863519" y="513980"/>
                  </a:lnTo>
                  <a:cubicBezTo>
                    <a:pt x="1927767" y="513980"/>
                    <a:pt x="1982891" y="553042"/>
                    <a:pt x="2006437" y="608714"/>
                  </a:cubicBezTo>
                  <a:lnTo>
                    <a:pt x="2018627" y="669089"/>
                  </a:lnTo>
                  <a:lnTo>
                    <a:pt x="2006437" y="729463"/>
                  </a:lnTo>
                  <a:cubicBezTo>
                    <a:pt x="1982891" y="785134"/>
                    <a:pt x="1927767" y="824196"/>
                    <a:pt x="1863519" y="824196"/>
                  </a:cubicBezTo>
                  <a:lnTo>
                    <a:pt x="1277867" y="824196"/>
                  </a:lnTo>
                  <a:lnTo>
                    <a:pt x="1289140" y="840916"/>
                  </a:lnTo>
                  <a:lnTo>
                    <a:pt x="1300842" y="898876"/>
                  </a:lnTo>
                  <a:lnTo>
                    <a:pt x="1289140" y="956835"/>
                  </a:lnTo>
                  <a:cubicBezTo>
                    <a:pt x="1281605" y="974649"/>
                    <a:pt x="1270702" y="990692"/>
                    <a:pt x="1257229" y="1004165"/>
                  </a:cubicBezTo>
                  <a:lnTo>
                    <a:pt x="1221607" y="1028182"/>
                  </a:lnTo>
                  <a:lnTo>
                    <a:pt x="1221607" y="1067375"/>
                  </a:lnTo>
                  <a:lnTo>
                    <a:pt x="1257227" y="1091391"/>
                  </a:lnTo>
                  <a:cubicBezTo>
                    <a:pt x="1270700" y="1104864"/>
                    <a:pt x="1281603" y="1120907"/>
                    <a:pt x="1289138" y="1138721"/>
                  </a:cubicBezTo>
                  <a:lnTo>
                    <a:pt x="1300840" y="1196681"/>
                  </a:lnTo>
                  <a:lnTo>
                    <a:pt x="1289138" y="1254640"/>
                  </a:lnTo>
                  <a:cubicBezTo>
                    <a:pt x="1274068" y="1290269"/>
                    <a:pt x="1245526" y="1318812"/>
                    <a:pt x="1209897" y="1333882"/>
                  </a:cubicBezTo>
                  <a:lnTo>
                    <a:pt x="1197677" y="1336349"/>
                  </a:lnTo>
                  <a:lnTo>
                    <a:pt x="1192227" y="1353904"/>
                  </a:lnTo>
                  <a:lnTo>
                    <a:pt x="1198013" y="1355072"/>
                  </a:lnTo>
                  <a:cubicBezTo>
                    <a:pt x="1226904" y="1367292"/>
                    <a:pt x="1250048" y="1390436"/>
                    <a:pt x="1262267" y="1419327"/>
                  </a:cubicBezTo>
                  <a:lnTo>
                    <a:pt x="1271756" y="1466324"/>
                  </a:lnTo>
                  <a:lnTo>
                    <a:pt x="1262267" y="1513321"/>
                  </a:lnTo>
                  <a:cubicBezTo>
                    <a:pt x="1243938" y="1556656"/>
                    <a:pt x="1201028" y="1587063"/>
                    <a:pt x="1151016" y="1587063"/>
                  </a:cubicBezTo>
                  <a:lnTo>
                    <a:pt x="899096" y="1587063"/>
                  </a:lnTo>
                  <a:lnTo>
                    <a:pt x="894562" y="1588108"/>
                  </a:lnTo>
                  <a:cubicBezTo>
                    <a:pt x="875405" y="1591035"/>
                    <a:pt x="855784" y="1592553"/>
                    <a:pt x="835809" y="1592553"/>
                  </a:cubicBezTo>
                  <a:lnTo>
                    <a:pt x="603951" y="1592553"/>
                  </a:lnTo>
                  <a:cubicBezTo>
                    <a:pt x="444148" y="1592553"/>
                    <a:pt x="307038" y="1495394"/>
                    <a:pt x="248471" y="1356925"/>
                  </a:cubicBezTo>
                  <a:lnTo>
                    <a:pt x="234775" y="1312804"/>
                  </a:lnTo>
                  <a:lnTo>
                    <a:pt x="99679" y="1332862"/>
                  </a:lnTo>
                  <a:lnTo>
                    <a:pt x="98064" y="1330205"/>
                  </a:lnTo>
                  <a:cubicBezTo>
                    <a:pt x="64706" y="1268797"/>
                    <a:pt x="37111" y="1203804"/>
                    <a:pt x="16007" y="1135951"/>
                  </a:cubicBezTo>
                  <a:lnTo>
                    <a:pt x="0" y="1073698"/>
                  </a:lnTo>
                  <a:lnTo>
                    <a:pt x="0" y="714188"/>
                  </a:lnTo>
                  <a:lnTo>
                    <a:pt x="246382" y="750771"/>
                  </a:lnTo>
                  <a:lnTo>
                    <a:pt x="248471" y="744045"/>
                  </a:lnTo>
                  <a:lnTo>
                    <a:pt x="295711" y="666183"/>
                  </a:lnTo>
                  <a:lnTo>
                    <a:pt x="304037" y="641422"/>
                  </a:lnTo>
                  <a:lnTo>
                    <a:pt x="622491" y="89844"/>
                  </a:lnTo>
                  <a:cubicBezTo>
                    <a:pt x="659694" y="25408"/>
                    <a:pt x="730790" y="-7259"/>
                    <a:pt x="800259" y="1361"/>
                  </a:cubicBezTo>
                  <a:close/>
                </a:path>
              </a:pathLst>
            </a:custGeom>
            <a:solidFill>
              <a:schemeClr val="tx1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A7859C5D-10BF-465C-BC93-5F047838F3D5}"/>
              </a:ext>
            </a:extLst>
          </p:cNvPr>
          <p:cNvGrpSpPr/>
          <p:nvPr/>
        </p:nvGrpSpPr>
        <p:grpSpPr>
          <a:xfrm>
            <a:off x="6668831" y="935875"/>
            <a:ext cx="2505829" cy="2505826"/>
            <a:chOff x="6668831" y="935875"/>
            <a:chExt cx="2505829" cy="2505826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52F1E44E-CD38-4C75-BEA5-00B33F1C5680}"/>
                </a:ext>
              </a:extLst>
            </p:cNvPr>
            <p:cNvSpPr/>
            <p:nvPr/>
          </p:nvSpPr>
          <p:spPr bwMode="auto">
            <a:xfrm>
              <a:off x="6668831" y="9358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DF970ABA-6AB7-4828-8272-F1067B0BBF6C}"/>
                </a:ext>
              </a:extLst>
            </p:cNvPr>
            <p:cNvSpPr/>
            <p:nvPr/>
          </p:nvSpPr>
          <p:spPr bwMode="auto">
            <a:xfrm>
              <a:off x="6838283" y="11053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" name="円: 塗りつぶしなし 16">
              <a:extLst>
                <a:ext uri="{FF2B5EF4-FFF2-40B4-BE49-F238E27FC236}">
                  <a16:creationId xmlns:a16="http://schemas.microsoft.com/office/drawing/2014/main" id="{7E09E9E8-C98E-40C0-8994-3D9910E4A066}"/>
                </a:ext>
              </a:extLst>
            </p:cNvPr>
            <p:cNvSpPr/>
            <p:nvPr/>
          </p:nvSpPr>
          <p:spPr bwMode="auto">
            <a:xfrm>
              <a:off x="6726477" y="9935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A592AF4-E31B-44F9-96DD-91C0446F0E8A}"/>
                </a:ext>
              </a:extLst>
            </p:cNvPr>
            <p:cNvSpPr/>
            <p:nvPr/>
          </p:nvSpPr>
          <p:spPr>
            <a:xfrm>
              <a:off x="6838283" y="1187945"/>
              <a:ext cx="1506203" cy="1681381"/>
            </a:xfrm>
            <a:custGeom>
              <a:avLst/>
              <a:gdLst>
                <a:gd name="connsiteX0" fmla="*/ 668633 w 1506203"/>
                <a:gd name="connsiteY0" fmla="*/ 0 h 1681381"/>
                <a:gd name="connsiteX1" fmla="*/ 763539 w 1506203"/>
                <a:gd name="connsiteY1" fmla="*/ 171519 h 1681381"/>
                <a:gd name="connsiteX2" fmla="*/ 969165 w 1506203"/>
                <a:gd name="connsiteY2" fmla="*/ 7702 h 1681381"/>
                <a:gd name="connsiteX3" fmla="*/ 998732 w 1506203"/>
                <a:gd name="connsiteY3" fmla="*/ 268942 h 1681381"/>
                <a:gd name="connsiteX4" fmla="*/ 1251403 w 1506203"/>
                <a:gd name="connsiteY4" fmla="*/ 196281 h 1681381"/>
                <a:gd name="connsiteX5" fmla="*/ 1178742 w 1506203"/>
                <a:gd name="connsiteY5" fmla="*/ 448952 h 1681381"/>
                <a:gd name="connsiteX6" fmla="*/ 1439982 w 1506203"/>
                <a:gd name="connsiteY6" fmla="*/ 478519 h 1681381"/>
                <a:gd name="connsiteX7" fmla="*/ 1276165 w 1506203"/>
                <a:gd name="connsiteY7" fmla="*/ 684145 h 1681381"/>
                <a:gd name="connsiteX8" fmla="*/ 1506203 w 1506203"/>
                <a:gd name="connsiteY8" fmla="*/ 811431 h 1681381"/>
                <a:gd name="connsiteX9" fmla="*/ 1276165 w 1506203"/>
                <a:gd name="connsiteY9" fmla="*/ 938717 h 1681381"/>
                <a:gd name="connsiteX10" fmla="*/ 1439982 w 1506203"/>
                <a:gd name="connsiteY10" fmla="*/ 1144343 h 1681381"/>
                <a:gd name="connsiteX11" fmla="*/ 1178742 w 1506203"/>
                <a:gd name="connsiteY11" fmla="*/ 1173910 h 1681381"/>
                <a:gd name="connsiteX12" fmla="*/ 1251403 w 1506203"/>
                <a:gd name="connsiteY12" fmla="*/ 1426581 h 1681381"/>
                <a:gd name="connsiteX13" fmla="*/ 998732 w 1506203"/>
                <a:gd name="connsiteY13" fmla="*/ 1353920 h 1681381"/>
                <a:gd name="connsiteX14" fmla="*/ 969165 w 1506203"/>
                <a:gd name="connsiteY14" fmla="*/ 1615160 h 1681381"/>
                <a:gd name="connsiteX15" fmla="*/ 763539 w 1506203"/>
                <a:gd name="connsiteY15" fmla="*/ 1451343 h 1681381"/>
                <a:gd name="connsiteX16" fmla="*/ 636253 w 1506203"/>
                <a:gd name="connsiteY16" fmla="*/ 1681381 h 1681381"/>
                <a:gd name="connsiteX17" fmla="*/ 508967 w 1506203"/>
                <a:gd name="connsiteY17" fmla="*/ 1451343 h 1681381"/>
                <a:gd name="connsiteX18" fmla="*/ 303341 w 1506203"/>
                <a:gd name="connsiteY18" fmla="*/ 1615160 h 1681381"/>
                <a:gd name="connsiteX19" fmla="*/ 273774 w 1506203"/>
                <a:gd name="connsiteY19" fmla="*/ 1353920 h 1681381"/>
                <a:gd name="connsiteX20" fmla="*/ 80371 w 1506203"/>
                <a:gd name="connsiteY20" fmla="*/ 1409537 h 1681381"/>
                <a:gd name="connsiteX21" fmla="*/ 49926 w 1506203"/>
                <a:gd name="connsiteY21" fmla="*/ 1326354 h 1681381"/>
                <a:gd name="connsiteX22" fmla="*/ 93764 w 1506203"/>
                <a:gd name="connsiteY22" fmla="*/ 1173910 h 1681381"/>
                <a:gd name="connsiteX23" fmla="*/ 13717 w 1506203"/>
                <a:gd name="connsiteY23" fmla="*/ 1164850 h 1681381"/>
                <a:gd name="connsiteX24" fmla="*/ 5594 w 1506203"/>
                <a:gd name="connsiteY24" fmla="*/ 1111623 h 1681381"/>
                <a:gd name="connsiteX25" fmla="*/ 0 w 1506203"/>
                <a:gd name="connsiteY25" fmla="*/ 1000845 h 1681381"/>
                <a:gd name="connsiteX26" fmla="*/ 394279 w 1506203"/>
                <a:gd name="connsiteY26" fmla="*/ 164793 h 1681381"/>
                <a:gd name="connsiteX27" fmla="*/ 449083 w 1506203"/>
                <a:gd name="connsiteY27" fmla="*/ 123811 h 1681381"/>
                <a:gd name="connsiteX28" fmla="*/ 508967 w 1506203"/>
                <a:gd name="connsiteY28" fmla="*/ 171519 h 1681381"/>
                <a:gd name="connsiteX29" fmla="*/ 580941 w 1506203"/>
                <a:gd name="connsiteY29" fmla="*/ 41445 h 1681381"/>
                <a:gd name="connsiteX30" fmla="*/ 661729 w 1506203"/>
                <a:gd name="connsiteY30" fmla="*/ 2527 h 168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06203" h="1681381">
                  <a:moveTo>
                    <a:pt x="668633" y="0"/>
                  </a:moveTo>
                  <a:lnTo>
                    <a:pt x="763539" y="171519"/>
                  </a:lnTo>
                  <a:lnTo>
                    <a:pt x="969165" y="7702"/>
                  </a:lnTo>
                  <a:lnTo>
                    <a:pt x="998732" y="268942"/>
                  </a:lnTo>
                  <a:lnTo>
                    <a:pt x="1251403" y="196281"/>
                  </a:lnTo>
                  <a:lnTo>
                    <a:pt x="1178742" y="448952"/>
                  </a:lnTo>
                  <a:lnTo>
                    <a:pt x="1439982" y="478519"/>
                  </a:lnTo>
                  <a:lnTo>
                    <a:pt x="1276165" y="684145"/>
                  </a:lnTo>
                  <a:lnTo>
                    <a:pt x="1506203" y="811431"/>
                  </a:lnTo>
                  <a:lnTo>
                    <a:pt x="1276165" y="938717"/>
                  </a:lnTo>
                  <a:lnTo>
                    <a:pt x="1439982" y="1144343"/>
                  </a:lnTo>
                  <a:lnTo>
                    <a:pt x="1178742" y="1173910"/>
                  </a:lnTo>
                  <a:lnTo>
                    <a:pt x="1251403" y="1426581"/>
                  </a:lnTo>
                  <a:lnTo>
                    <a:pt x="998732" y="1353920"/>
                  </a:lnTo>
                  <a:lnTo>
                    <a:pt x="969165" y="1615160"/>
                  </a:lnTo>
                  <a:lnTo>
                    <a:pt x="763539" y="1451343"/>
                  </a:lnTo>
                  <a:lnTo>
                    <a:pt x="636253" y="1681381"/>
                  </a:lnTo>
                  <a:lnTo>
                    <a:pt x="508967" y="1451343"/>
                  </a:lnTo>
                  <a:lnTo>
                    <a:pt x="303341" y="1615160"/>
                  </a:lnTo>
                  <a:lnTo>
                    <a:pt x="273774" y="1353920"/>
                  </a:lnTo>
                  <a:lnTo>
                    <a:pt x="80371" y="1409537"/>
                  </a:lnTo>
                  <a:lnTo>
                    <a:pt x="49926" y="1326354"/>
                  </a:lnTo>
                  <a:lnTo>
                    <a:pt x="93764" y="1173910"/>
                  </a:lnTo>
                  <a:lnTo>
                    <a:pt x="13717" y="1164850"/>
                  </a:lnTo>
                  <a:lnTo>
                    <a:pt x="5594" y="1111623"/>
                  </a:lnTo>
                  <a:cubicBezTo>
                    <a:pt x="1895" y="1075200"/>
                    <a:pt x="0" y="1038244"/>
                    <a:pt x="0" y="1000845"/>
                  </a:cubicBezTo>
                  <a:cubicBezTo>
                    <a:pt x="0" y="664256"/>
                    <a:pt x="153483" y="363516"/>
                    <a:pt x="394279" y="164793"/>
                  </a:cubicBezTo>
                  <a:lnTo>
                    <a:pt x="449083" y="123811"/>
                  </a:lnTo>
                  <a:lnTo>
                    <a:pt x="508967" y="171519"/>
                  </a:lnTo>
                  <a:lnTo>
                    <a:pt x="580941" y="41445"/>
                  </a:lnTo>
                  <a:lnTo>
                    <a:pt x="661729" y="2527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44FA6DFE-061F-4AE9-8EA7-39A5EEEFF318}"/>
                </a:ext>
              </a:extLst>
            </p:cNvPr>
            <p:cNvSpPr/>
            <p:nvPr/>
          </p:nvSpPr>
          <p:spPr bwMode="auto">
            <a:xfrm>
              <a:off x="7131837" y="1287143"/>
              <a:ext cx="1828680" cy="1680142"/>
            </a:xfrm>
            <a:custGeom>
              <a:avLst/>
              <a:gdLst>
                <a:gd name="connsiteX0" fmla="*/ 889352 w 1828680"/>
                <a:gd name="connsiteY0" fmla="*/ 486 h 1680142"/>
                <a:gd name="connsiteX1" fmla="*/ 938114 w 1828680"/>
                <a:gd name="connsiteY1" fmla="*/ 15875 h 1680142"/>
                <a:gd name="connsiteX2" fmla="*/ 946267 w 1828680"/>
                <a:gd name="connsiteY2" fmla="*/ 21635 h 1680142"/>
                <a:gd name="connsiteX3" fmla="*/ 1001967 w 1828680"/>
                <a:gd name="connsiteY3" fmla="*/ 55677 h 1680142"/>
                <a:gd name="connsiteX4" fmla="*/ 1329446 w 1828680"/>
                <a:gd name="connsiteY4" fmla="*/ 402017 h 1680142"/>
                <a:gd name="connsiteX5" fmla="*/ 1356786 w 1828680"/>
                <a:gd name="connsiteY5" fmla="*/ 452524 h 1680142"/>
                <a:gd name="connsiteX6" fmla="*/ 1390855 w 1828680"/>
                <a:gd name="connsiteY6" fmla="*/ 475000 h 1680142"/>
                <a:gd name="connsiteX7" fmla="*/ 1521203 w 1828680"/>
                <a:gd name="connsiteY7" fmla="*/ 586226 h 1680142"/>
                <a:gd name="connsiteX8" fmla="*/ 1769943 w 1828680"/>
                <a:gd name="connsiteY8" fmla="*/ 1018402 h 1680142"/>
                <a:gd name="connsiteX9" fmla="*/ 1774686 w 1828680"/>
                <a:gd name="connsiteY9" fmla="*/ 1053846 h 1680142"/>
                <a:gd name="connsiteX10" fmla="*/ 1802559 w 1828680"/>
                <a:gd name="connsiteY10" fmla="*/ 1116151 h 1680142"/>
                <a:gd name="connsiteX11" fmla="*/ 1828680 w 1828680"/>
                <a:gd name="connsiteY11" fmla="*/ 1168442 h 1680142"/>
                <a:gd name="connsiteX12" fmla="*/ 1814437 w 1828680"/>
                <a:gd name="connsiteY12" fmla="*/ 1223835 h 1680142"/>
                <a:gd name="connsiteX13" fmla="*/ 1615737 w 1828680"/>
                <a:gd name="connsiteY13" fmla="*/ 1590829 h 1680142"/>
                <a:gd name="connsiteX14" fmla="*/ 1550616 w 1828680"/>
                <a:gd name="connsiteY14" fmla="*/ 1662480 h 1680142"/>
                <a:gd name="connsiteX15" fmla="*/ 1413438 w 1828680"/>
                <a:gd name="connsiteY15" fmla="*/ 1424782 h 1680142"/>
                <a:gd name="connsiteX16" fmla="*/ 1393733 w 1828680"/>
                <a:gd name="connsiteY16" fmla="*/ 1433515 h 1680142"/>
                <a:gd name="connsiteX17" fmla="*/ 1139029 w 1828680"/>
                <a:gd name="connsiteY17" fmla="*/ 1473584 h 1680142"/>
                <a:gd name="connsiteX18" fmla="*/ 1134337 w 1828680"/>
                <a:gd name="connsiteY18" fmla="*/ 1473243 h 1680142"/>
                <a:gd name="connsiteX19" fmla="*/ 1131372 w 1828680"/>
                <a:gd name="connsiteY19" fmla="*/ 1476179 h 1680142"/>
                <a:gd name="connsiteX20" fmla="*/ 754761 w 1828680"/>
                <a:gd name="connsiteY20" fmla="*/ 1675823 h 1680142"/>
                <a:gd name="connsiteX21" fmla="*/ 754433 w 1828680"/>
                <a:gd name="connsiteY21" fmla="*/ 1674501 h 1680142"/>
                <a:gd name="connsiteX22" fmla="*/ 739154 w 1828680"/>
                <a:gd name="connsiteY22" fmla="*/ 1678404 h 1680142"/>
                <a:gd name="connsiteX23" fmla="*/ 708228 w 1828680"/>
                <a:gd name="connsiteY23" fmla="*/ 1679942 h 1680142"/>
                <a:gd name="connsiteX24" fmla="*/ 563325 w 1828680"/>
                <a:gd name="connsiteY24" fmla="*/ 1519476 h 1680142"/>
                <a:gd name="connsiteX25" fmla="*/ 663731 w 1828680"/>
                <a:gd name="connsiteY25" fmla="*/ 1383525 h 1680142"/>
                <a:gd name="connsiteX26" fmla="*/ 681242 w 1828680"/>
                <a:gd name="connsiteY26" fmla="*/ 1379050 h 1680142"/>
                <a:gd name="connsiteX27" fmla="*/ 681130 w 1828680"/>
                <a:gd name="connsiteY27" fmla="*/ 1378596 h 1680142"/>
                <a:gd name="connsiteX28" fmla="*/ 997207 w 1828680"/>
                <a:gd name="connsiteY28" fmla="*/ 1172491 h 1680142"/>
                <a:gd name="connsiteX29" fmla="*/ 1013120 w 1828680"/>
                <a:gd name="connsiteY29" fmla="*/ 1149325 h 1680142"/>
                <a:gd name="connsiteX30" fmla="*/ 981526 w 1828680"/>
                <a:gd name="connsiteY30" fmla="*/ 1128460 h 1680142"/>
                <a:gd name="connsiteX31" fmla="*/ 333533 w 1828680"/>
                <a:gd name="connsiteY31" fmla="*/ 1128944 h 1680142"/>
                <a:gd name="connsiteX32" fmla="*/ 292449 w 1828680"/>
                <a:gd name="connsiteY32" fmla="*/ 1156337 h 1680142"/>
                <a:gd name="connsiteX33" fmla="*/ 286296 w 1828680"/>
                <a:gd name="connsiteY33" fmla="*/ 1161912 h 1680142"/>
                <a:gd name="connsiteX34" fmla="*/ 263428 w 1828680"/>
                <a:gd name="connsiteY34" fmla="*/ 1175652 h 1680142"/>
                <a:gd name="connsiteX35" fmla="*/ 89584 w 1828680"/>
                <a:gd name="connsiteY35" fmla="*/ 1116762 h 1680142"/>
                <a:gd name="connsiteX36" fmla="*/ 130867 w 1828680"/>
                <a:gd name="connsiteY36" fmla="*/ 958531 h 1680142"/>
                <a:gd name="connsiteX37" fmla="*/ 138981 w 1828680"/>
                <a:gd name="connsiteY37" fmla="*/ 953655 h 1680142"/>
                <a:gd name="connsiteX38" fmla="*/ 138907 w 1828680"/>
                <a:gd name="connsiteY38" fmla="*/ 953553 h 1680142"/>
                <a:gd name="connsiteX39" fmla="*/ 201839 w 1828680"/>
                <a:gd name="connsiteY39" fmla="*/ 911593 h 1680142"/>
                <a:gd name="connsiteX40" fmla="*/ 267238 w 1828680"/>
                <a:gd name="connsiteY40" fmla="*/ 875622 h 1680142"/>
                <a:gd name="connsiteX41" fmla="*/ 635842 w 1828680"/>
                <a:gd name="connsiteY41" fmla="*/ 784503 h 1680142"/>
                <a:gd name="connsiteX42" fmla="*/ 687324 w 1828680"/>
                <a:gd name="connsiteY42" fmla="*/ 785984 h 1680142"/>
                <a:gd name="connsiteX43" fmla="*/ 635262 w 1828680"/>
                <a:gd name="connsiteY43" fmla="*/ 773727 h 1680142"/>
                <a:gd name="connsiteX44" fmla="*/ 203289 w 1828680"/>
                <a:gd name="connsiteY44" fmla="*/ 813705 h 1680142"/>
                <a:gd name="connsiteX45" fmla="*/ 202902 w 1828680"/>
                <a:gd name="connsiteY45" fmla="*/ 812727 h 1680142"/>
                <a:gd name="connsiteX46" fmla="*/ 184269 w 1828680"/>
                <a:gd name="connsiteY46" fmla="*/ 821192 h 1680142"/>
                <a:gd name="connsiteX47" fmla="*/ 17990 w 1828680"/>
                <a:gd name="connsiteY47" fmla="*/ 761056 h 1680142"/>
                <a:gd name="connsiteX48" fmla="*/ 72554 w 1828680"/>
                <a:gd name="connsiteY48" fmla="*/ 570180 h 1680142"/>
                <a:gd name="connsiteX49" fmla="*/ 98860 w 1828680"/>
                <a:gd name="connsiteY49" fmla="*/ 558229 h 1680142"/>
                <a:gd name="connsiteX50" fmla="*/ 105279 w 1828680"/>
                <a:gd name="connsiteY50" fmla="*/ 556713 h 1680142"/>
                <a:gd name="connsiteX51" fmla="*/ 184793 w 1828680"/>
                <a:gd name="connsiteY51" fmla="*/ 529071 h 1680142"/>
                <a:gd name="connsiteX52" fmla="*/ 771446 w 1828680"/>
                <a:gd name="connsiteY52" fmla="*/ 523440 h 1680142"/>
                <a:gd name="connsiteX53" fmla="*/ 805994 w 1828680"/>
                <a:gd name="connsiteY53" fmla="*/ 534886 h 1680142"/>
                <a:gd name="connsiteX54" fmla="*/ 783251 w 1828680"/>
                <a:gd name="connsiteY54" fmla="*/ 522884 h 1680142"/>
                <a:gd name="connsiteX55" fmla="*/ 415795 w 1828680"/>
                <a:gd name="connsiteY55" fmla="*/ 445808 h 1680142"/>
                <a:gd name="connsiteX56" fmla="*/ 356857 w 1828680"/>
                <a:gd name="connsiteY56" fmla="*/ 450351 h 1680142"/>
                <a:gd name="connsiteX57" fmla="*/ 343826 w 1828680"/>
                <a:gd name="connsiteY57" fmla="*/ 453159 h 1680142"/>
                <a:gd name="connsiteX58" fmla="*/ 216580 w 1828680"/>
                <a:gd name="connsiteY58" fmla="*/ 387193 h 1680142"/>
                <a:gd name="connsiteX59" fmla="*/ 260542 w 1828680"/>
                <a:gd name="connsiteY59" fmla="*/ 210486 h 1680142"/>
                <a:gd name="connsiteX60" fmla="*/ 308310 w 1828680"/>
                <a:gd name="connsiteY60" fmla="*/ 194799 h 1680142"/>
                <a:gd name="connsiteX61" fmla="*/ 315319 w 1828680"/>
                <a:gd name="connsiteY61" fmla="*/ 194721 h 1680142"/>
                <a:gd name="connsiteX62" fmla="*/ 407384 w 1828680"/>
                <a:gd name="connsiteY62" fmla="*/ 187626 h 1680142"/>
                <a:gd name="connsiteX63" fmla="*/ 949685 w 1828680"/>
                <a:gd name="connsiteY63" fmla="*/ 318178 h 1680142"/>
                <a:gd name="connsiteX64" fmla="*/ 973195 w 1828680"/>
                <a:gd name="connsiteY64" fmla="*/ 332563 h 1680142"/>
                <a:gd name="connsiteX65" fmla="*/ 979116 w 1828680"/>
                <a:gd name="connsiteY65" fmla="*/ 332060 h 1680142"/>
                <a:gd name="connsiteX66" fmla="*/ 960233 w 1828680"/>
                <a:gd name="connsiteY66" fmla="*/ 314485 h 1680142"/>
                <a:gd name="connsiteX67" fmla="*/ 874105 w 1828680"/>
                <a:gd name="connsiteY67" fmla="*/ 248951 h 1680142"/>
                <a:gd name="connsiteX68" fmla="*/ 832827 w 1828680"/>
                <a:gd name="connsiteY68" fmla="*/ 223724 h 1680142"/>
                <a:gd name="connsiteX69" fmla="*/ 827644 w 1828680"/>
                <a:gd name="connsiteY69" fmla="*/ 221386 h 1680142"/>
                <a:gd name="connsiteX70" fmla="*/ 791601 w 1828680"/>
                <a:gd name="connsiteY70" fmla="*/ 190180 h 1680142"/>
                <a:gd name="connsiteX71" fmla="*/ 808713 w 1828680"/>
                <a:gd name="connsiteY71" fmla="*/ 24015 h 1680142"/>
                <a:gd name="connsiteX72" fmla="*/ 839190 w 1828680"/>
                <a:gd name="connsiteY72" fmla="*/ 6992 h 1680142"/>
                <a:gd name="connsiteX73" fmla="*/ 889352 w 1828680"/>
                <a:gd name="connsiteY73" fmla="*/ 486 h 1680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828680" h="1680142">
                  <a:moveTo>
                    <a:pt x="889352" y="486"/>
                  </a:moveTo>
                  <a:cubicBezTo>
                    <a:pt x="906261" y="2025"/>
                    <a:pt x="922936" y="7214"/>
                    <a:pt x="938114" y="15875"/>
                  </a:cubicBezTo>
                  <a:lnTo>
                    <a:pt x="946267" y="21635"/>
                  </a:lnTo>
                  <a:lnTo>
                    <a:pt x="1001967" y="55677"/>
                  </a:lnTo>
                  <a:cubicBezTo>
                    <a:pt x="1138228" y="145778"/>
                    <a:pt x="1249411" y="264943"/>
                    <a:pt x="1329446" y="402017"/>
                  </a:cubicBezTo>
                  <a:cubicBezTo>
                    <a:pt x="1338560" y="418853"/>
                    <a:pt x="1347672" y="435688"/>
                    <a:pt x="1356786" y="452524"/>
                  </a:cubicBezTo>
                  <a:lnTo>
                    <a:pt x="1390855" y="475000"/>
                  </a:lnTo>
                  <a:cubicBezTo>
                    <a:pt x="1435471" y="507159"/>
                    <a:pt x="1479323" y="544345"/>
                    <a:pt x="1521203" y="586226"/>
                  </a:cubicBezTo>
                  <a:cubicBezTo>
                    <a:pt x="1658270" y="723292"/>
                    <a:pt x="1745034" y="881465"/>
                    <a:pt x="1769943" y="1018402"/>
                  </a:cubicBezTo>
                  <a:lnTo>
                    <a:pt x="1774686" y="1053846"/>
                  </a:lnTo>
                  <a:cubicBezTo>
                    <a:pt x="1780482" y="1070124"/>
                    <a:pt x="1790342" y="1091320"/>
                    <a:pt x="1802559" y="1116151"/>
                  </a:cubicBezTo>
                  <a:lnTo>
                    <a:pt x="1828680" y="1168442"/>
                  </a:lnTo>
                  <a:lnTo>
                    <a:pt x="1814437" y="1223835"/>
                  </a:lnTo>
                  <a:cubicBezTo>
                    <a:pt x="1772228" y="1359540"/>
                    <a:pt x="1704058" y="1483808"/>
                    <a:pt x="1615737" y="1590829"/>
                  </a:cubicBezTo>
                  <a:lnTo>
                    <a:pt x="1550616" y="1662480"/>
                  </a:lnTo>
                  <a:lnTo>
                    <a:pt x="1413438" y="1424782"/>
                  </a:lnTo>
                  <a:lnTo>
                    <a:pt x="1393733" y="1433515"/>
                  </a:lnTo>
                  <a:cubicBezTo>
                    <a:pt x="1316235" y="1463622"/>
                    <a:pt x="1229339" y="1476889"/>
                    <a:pt x="1139029" y="1473584"/>
                  </a:cubicBezTo>
                  <a:lnTo>
                    <a:pt x="1134337" y="1473243"/>
                  </a:lnTo>
                  <a:lnTo>
                    <a:pt x="1131372" y="1476179"/>
                  </a:lnTo>
                  <a:cubicBezTo>
                    <a:pt x="1025387" y="1571415"/>
                    <a:pt x="896532" y="1640703"/>
                    <a:pt x="754761" y="1675823"/>
                  </a:cubicBezTo>
                  <a:cubicBezTo>
                    <a:pt x="754652" y="1675382"/>
                    <a:pt x="754543" y="1674941"/>
                    <a:pt x="754433" y="1674501"/>
                  </a:cubicBezTo>
                  <a:lnTo>
                    <a:pt x="739154" y="1678404"/>
                  </a:lnTo>
                  <a:cubicBezTo>
                    <a:pt x="729113" y="1679933"/>
                    <a:pt x="718768" y="1680477"/>
                    <a:pt x="708228" y="1679942"/>
                  </a:cubicBezTo>
                  <a:cubicBezTo>
                    <a:pt x="623909" y="1675650"/>
                    <a:pt x="559034" y="1603807"/>
                    <a:pt x="563325" y="1519476"/>
                  </a:cubicBezTo>
                  <a:cubicBezTo>
                    <a:pt x="566544" y="1456227"/>
                    <a:pt x="607755" y="1403917"/>
                    <a:pt x="663731" y="1383525"/>
                  </a:cubicBezTo>
                  <a:lnTo>
                    <a:pt x="681242" y="1379050"/>
                  </a:lnTo>
                  <a:lnTo>
                    <a:pt x="681130" y="1378596"/>
                  </a:lnTo>
                  <a:cubicBezTo>
                    <a:pt x="807909" y="1347190"/>
                    <a:pt x="918847" y="1273879"/>
                    <a:pt x="997207" y="1172491"/>
                  </a:cubicBezTo>
                  <a:lnTo>
                    <a:pt x="1013120" y="1149325"/>
                  </a:lnTo>
                  <a:lnTo>
                    <a:pt x="981526" y="1128460"/>
                  </a:lnTo>
                  <a:cubicBezTo>
                    <a:pt x="783594" y="1008788"/>
                    <a:pt x="533392" y="1007703"/>
                    <a:pt x="333533" y="1128944"/>
                  </a:cubicBezTo>
                  <a:lnTo>
                    <a:pt x="292449" y="1156337"/>
                  </a:lnTo>
                  <a:lnTo>
                    <a:pt x="286296" y="1161912"/>
                  </a:lnTo>
                  <a:cubicBezTo>
                    <a:pt x="279280" y="1167130"/>
                    <a:pt x="271643" y="1171749"/>
                    <a:pt x="263428" y="1175652"/>
                  </a:cubicBezTo>
                  <a:cubicBezTo>
                    <a:pt x="197708" y="1206879"/>
                    <a:pt x="119875" y="1180513"/>
                    <a:pt x="89584" y="1116762"/>
                  </a:cubicBezTo>
                  <a:cubicBezTo>
                    <a:pt x="63080" y="1060979"/>
                    <a:pt x="81756" y="995059"/>
                    <a:pt x="130867" y="958531"/>
                  </a:cubicBezTo>
                  <a:lnTo>
                    <a:pt x="138981" y="953655"/>
                  </a:lnTo>
                  <a:cubicBezTo>
                    <a:pt x="138956" y="953621"/>
                    <a:pt x="138932" y="953588"/>
                    <a:pt x="138907" y="953553"/>
                  </a:cubicBezTo>
                  <a:cubicBezTo>
                    <a:pt x="159431" y="938567"/>
                    <a:pt x="180430" y="924580"/>
                    <a:pt x="201839" y="911593"/>
                  </a:cubicBezTo>
                  <a:cubicBezTo>
                    <a:pt x="223248" y="898604"/>
                    <a:pt x="245069" y="886615"/>
                    <a:pt x="267238" y="875622"/>
                  </a:cubicBezTo>
                  <a:cubicBezTo>
                    <a:pt x="383617" y="817907"/>
                    <a:pt x="509564" y="787645"/>
                    <a:pt x="635842" y="784503"/>
                  </a:cubicBezTo>
                  <a:lnTo>
                    <a:pt x="687324" y="785984"/>
                  </a:lnTo>
                  <a:lnTo>
                    <a:pt x="635262" y="773727"/>
                  </a:lnTo>
                  <a:cubicBezTo>
                    <a:pt x="493899" y="746311"/>
                    <a:pt x="344263" y="758069"/>
                    <a:pt x="203289" y="813705"/>
                  </a:cubicBezTo>
                  <a:cubicBezTo>
                    <a:pt x="203160" y="813380"/>
                    <a:pt x="203031" y="813053"/>
                    <a:pt x="202902" y="812727"/>
                  </a:cubicBezTo>
                  <a:lnTo>
                    <a:pt x="184269" y="821192"/>
                  </a:lnTo>
                  <a:cubicBezTo>
                    <a:pt x="121523" y="842557"/>
                    <a:pt x="51340" y="818820"/>
                    <a:pt x="17990" y="761056"/>
                  </a:cubicBezTo>
                  <a:cubicBezTo>
                    <a:pt x="-20124" y="695041"/>
                    <a:pt x="4305" y="609584"/>
                    <a:pt x="72554" y="570180"/>
                  </a:cubicBezTo>
                  <a:cubicBezTo>
                    <a:pt x="81084" y="565255"/>
                    <a:pt x="89896" y="561283"/>
                    <a:pt x="98860" y="558229"/>
                  </a:cubicBezTo>
                  <a:lnTo>
                    <a:pt x="105279" y="556713"/>
                  </a:lnTo>
                  <a:lnTo>
                    <a:pt x="184793" y="529071"/>
                  </a:lnTo>
                  <a:cubicBezTo>
                    <a:pt x="379562" y="470281"/>
                    <a:pt x="582865" y="470557"/>
                    <a:pt x="771446" y="523440"/>
                  </a:cubicBezTo>
                  <a:lnTo>
                    <a:pt x="805994" y="534886"/>
                  </a:lnTo>
                  <a:lnTo>
                    <a:pt x="783251" y="522884"/>
                  </a:lnTo>
                  <a:cubicBezTo>
                    <a:pt x="670953" y="469137"/>
                    <a:pt x="545386" y="441508"/>
                    <a:pt x="415795" y="445808"/>
                  </a:cubicBezTo>
                  <a:lnTo>
                    <a:pt x="356857" y="450351"/>
                  </a:lnTo>
                  <a:lnTo>
                    <a:pt x="343826" y="453159"/>
                  </a:lnTo>
                  <a:cubicBezTo>
                    <a:pt x="294582" y="458617"/>
                    <a:pt x="243721" y="434203"/>
                    <a:pt x="216580" y="387193"/>
                  </a:cubicBezTo>
                  <a:cubicBezTo>
                    <a:pt x="180391" y="324512"/>
                    <a:pt x="200074" y="245397"/>
                    <a:pt x="260542" y="210486"/>
                  </a:cubicBezTo>
                  <a:cubicBezTo>
                    <a:pt x="275660" y="201757"/>
                    <a:pt x="291895" y="196618"/>
                    <a:pt x="308310" y="194799"/>
                  </a:cubicBezTo>
                  <a:lnTo>
                    <a:pt x="315319" y="194721"/>
                  </a:lnTo>
                  <a:lnTo>
                    <a:pt x="407384" y="187626"/>
                  </a:lnTo>
                  <a:cubicBezTo>
                    <a:pt x="600728" y="181211"/>
                    <a:pt x="787311" y="228385"/>
                    <a:pt x="949685" y="318178"/>
                  </a:cubicBezTo>
                  <a:lnTo>
                    <a:pt x="973195" y="332563"/>
                  </a:lnTo>
                  <a:lnTo>
                    <a:pt x="979116" y="332060"/>
                  </a:lnTo>
                  <a:lnTo>
                    <a:pt x="960233" y="314485"/>
                  </a:lnTo>
                  <a:cubicBezTo>
                    <a:pt x="933193" y="290927"/>
                    <a:pt x="904447" y="269014"/>
                    <a:pt x="874105" y="248951"/>
                  </a:cubicBezTo>
                  <a:lnTo>
                    <a:pt x="832827" y="223724"/>
                  </a:lnTo>
                  <a:lnTo>
                    <a:pt x="827644" y="221386"/>
                  </a:lnTo>
                  <a:cubicBezTo>
                    <a:pt x="814150" y="213687"/>
                    <a:pt x="801841" y="203243"/>
                    <a:pt x="791601" y="190180"/>
                  </a:cubicBezTo>
                  <a:cubicBezTo>
                    <a:pt x="750639" y="137924"/>
                    <a:pt x="758301" y="63531"/>
                    <a:pt x="808713" y="24015"/>
                  </a:cubicBezTo>
                  <a:cubicBezTo>
                    <a:pt x="818165" y="16606"/>
                    <a:pt x="828448" y="10948"/>
                    <a:pt x="839190" y="6992"/>
                  </a:cubicBezTo>
                  <a:cubicBezTo>
                    <a:pt x="855302" y="1056"/>
                    <a:pt x="872444" y="-1054"/>
                    <a:pt x="889352" y="486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25719820-03E4-4795-AFCE-37E40DE0AC4C}"/>
              </a:ext>
            </a:extLst>
          </p:cNvPr>
          <p:cNvGrpSpPr/>
          <p:nvPr/>
        </p:nvGrpSpPr>
        <p:grpSpPr>
          <a:xfrm>
            <a:off x="6668831" y="3844175"/>
            <a:ext cx="2505829" cy="2505826"/>
            <a:chOff x="6668831" y="3844175"/>
            <a:chExt cx="2505829" cy="2505826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7C1DD4EC-266B-4EE4-949F-D8AAA9568D57}"/>
                </a:ext>
              </a:extLst>
            </p:cNvPr>
            <p:cNvSpPr/>
            <p:nvPr/>
          </p:nvSpPr>
          <p:spPr bwMode="auto">
            <a:xfrm>
              <a:off x="6668831" y="38441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557F6AAD-F23E-48BD-A84F-7A6303EE664C}"/>
                </a:ext>
              </a:extLst>
            </p:cNvPr>
            <p:cNvSpPr/>
            <p:nvPr/>
          </p:nvSpPr>
          <p:spPr bwMode="auto">
            <a:xfrm>
              <a:off x="6838283" y="40136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円: 塗りつぶしなし 25">
              <a:extLst>
                <a:ext uri="{FF2B5EF4-FFF2-40B4-BE49-F238E27FC236}">
                  <a16:creationId xmlns:a16="http://schemas.microsoft.com/office/drawing/2014/main" id="{6FD83A62-B432-4275-A986-17C175D0D164}"/>
                </a:ext>
              </a:extLst>
            </p:cNvPr>
            <p:cNvSpPr/>
            <p:nvPr/>
          </p:nvSpPr>
          <p:spPr bwMode="auto">
            <a:xfrm>
              <a:off x="6726477" y="39018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6944A9D-E88B-4CB6-86EA-0E2300130C9D}"/>
                </a:ext>
              </a:extLst>
            </p:cNvPr>
            <p:cNvSpPr/>
            <p:nvPr/>
          </p:nvSpPr>
          <p:spPr>
            <a:xfrm>
              <a:off x="6838283" y="4098090"/>
              <a:ext cx="1506203" cy="1690493"/>
            </a:xfrm>
            <a:custGeom>
              <a:avLst/>
              <a:gdLst>
                <a:gd name="connsiteX0" fmla="*/ 663591 w 1506203"/>
                <a:gd name="connsiteY0" fmla="*/ 0 h 1690493"/>
                <a:gd name="connsiteX1" fmla="*/ 763539 w 1506203"/>
                <a:gd name="connsiteY1" fmla="*/ 180631 h 1690493"/>
                <a:gd name="connsiteX2" fmla="*/ 969165 w 1506203"/>
                <a:gd name="connsiteY2" fmla="*/ 16814 h 1690493"/>
                <a:gd name="connsiteX3" fmla="*/ 998732 w 1506203"/>
                <a:gd name="connsiteY3" fmla="*/ 278054 h 1690493"/>
                <a:gd name="connsiteX4" fmla="*/ 1251403 w 1506203"/>
                <a:gd name="connsiteY4" fmla="*/ 205393 h 1690493"/>
                <a:gd name="connsiteX5" fmla="*/ 1178742 w 1506203"/>
                <a:gd name="connsiteY5" fmla="*/ 458064 h 1690493"/>
                <a:gd name="connsiteX6" fmla="*/ 1439982 w 1506203"/>
                <a:gd name="connsiteY6" fmla="*/ 487631 h 1690493"/>
                <a:gd name="connsiteX7" fmla="*/ 1276165 w 1506203"/>
                <a:gd name="connsiteY7" fmla="*/ 693257 h 1690493"/>
                <a:gd name="connsiteX8" fmla="*/ 1506203 w 1506203"/>
                <a:gd name="connsiteY8" fmla="*/ 820543 h 1690493"/>
                <a:gd name="connsiteX9" fmla="*/ 1276165 w 1506203"/>
                <a:gd name="connsiteY9" fmla="*/ 947829 h 1690493"/>
                <a:gd name="connsiteX10" fmla="*/ 1439982 w 1506203"/>
                <a:gd name="connsiteY10" fmla="*/ 1153455 h 1690493"/>
                <a:gd name="connsiteX11" fmla="*/ 1178742 w 1506203"/>
                <a:gd name="connsiteY11" fmla="*/ 1183022 h 1690493"/>
                <a:gd name="connsiteX12" fmla="*/ 1251403 w 1506203"/>
                <a:gd name="connsiteY12" fmla="*/ 1435693 h 1690493"/>
                <a:gd name="connsiteX13" fmla="*/ 998732 w 1506203"/>
                <a:gd name="connsiteY13" fmla="*/ 1363032 h 1690493"/>
                <a:gd name="connsiteX14" fmla="*/ 969165 w 1506203"/>
                <a:gd name="connsiteY14" fmla="*/ 1624272 h 1690493"/>
                <a:gd name="connsiteX15" fmla="*/ 763539 w 1506203"/>
                <a:gd name="connsiteY15" fmla="*/ 1460455 h 1690493"/>
                <a:gd name="connsiteX16" fmla="*/ 636253 w 1506203"/>
                <a:gd name="connsiteY16" fmla="*/ 1690493 h 1690493"/>
                <a:gd name="connsiteX17" fmla="*/ 508967 w 1506203"/>
                <a:gd name="connsiteY17" fmla="*/ 1460455 h 1690493"/>
                <a:gd name="connsiteX18" fmla="*/ 303341 w 1506203"/>
                <a:gd name="connsiteY18" fmla="*/ 1624272 h 1690493"/>
                <a:gd name="connsiteX19" fmla="*/ 273774 w 1506203"/>
                <a:gd name="connsiteY19" fmla="*/ 1363032 h 1690493"/>
                <a:gd name="connsiteX20" fmla="*/ 83999 w 1506203"/>
                <a:gd name="connsiteY20" fmla="*/ 1417606 h 1690493"/>
                <a:gd name="connsiteX21" fmla="*/ 51690 w 1506203"/>
                <a:gd name="connsiteY21" fmla="*/ 1329330 h 1690493"/>
                <a:gd name="connsiteX22" fmla="*/ 93764 w 1506203"/>
                <a:gd name="connsiteY22" fmla="*/ 1183022 h 1690493"/>
                <a:gd name="connsiteX23" fmla="*/ 15419 w 1506203"/>
                <a:gd name="connsiteY23" fmla="*/ 1174155 h 1690493"/>
                <a:gd name="connsiteX24" fmla="*/ 5594 w 1506203"/>
                <a:gd name="connsiteY24" fmla="*/ 1109778 h 1690493"/>
                <a:gd name="connsiteX25" fmla="*/ 0 w 1506203"/>
                <a:gd name="connsiteY25" fmla="*/ 999000 h 1690493"/>
                <a:gd name="connsiteX26" fmla="*/ 394279 w 1506203"/>
                <a:gd name="connsiteY26" fmla="*/ 162948 h 1690493"/>
                <a:gd name="connsiteX27" fmla="*/ 441989 w 1506203"/>
                <a:gd name="connsiteY27" fmla="*/ 127272 h 1690493"/>
                <a:gd name="connsiteX28" fmla="*/ 508967 w 1506203"/>
                <a:gd name="connsiteY28" fmla="*/ 180631 h 1690493"/>
                <a:gd name="connsiteX29" fmla="*/ 589207 w 1506203"/>
                <a:gd name="connsiteY29" fmla="*/ 35618 h 1690493"/>
                <a:gd name="connsiteX30" fmla="*/ 661729 w 1506203"/>
                <a:gd name="connsiteY30" fmla="*/ 682 h 169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06203" h="1690493">
                  <a:moveTo>
                    <a:pt x="663591" y="0"/>
                  </a:moveTo>
                  <a:lnTo>
                    <a:pt x="763539" y="180631"/>
                  </a:lnTo>
                  <a:lnTo>
                    <a:pt x="969165" y="16814"/>
                  </a:lnTo>
                  <a:lnTo>
                    <a:pt x="998732" y="278054"/>
                  </a:lnTo>
                  <a:lnTo>
                    <a:pt x="1251403" y="205393"/>
                  </a:lnTo>
                  <a:lnTo>
                    <a:pt x="1178742" y="458064"/>
                  </a:lnTo>
                  <a:lnTo>
                    <a:pt x="1439982" y="487631"/>
                  </a:lnTo>
                  <a:lnTo>
                    <a:pt x="1276165" y="693257"/>
                  </a:lnTo>
                  <a:lnTo>
                    <a:pt x="1506203" y="820543"/>
                  </a:lnTo>
                  <a:lnTo>
                    <a:pt x="1276165" y="947829"/>
                  </a:lnTo>
                  <a:lnTo>
                    <a:pt x="1439982" y="1153455"/>
                  </a:lnTo>
                  <a:lnTo>
                    <a:pt x="1178742" y="1183022"/>
                  </a:lnTo>
                  <a:lnTo>
                    <a:pt x="1251403" y="1435693"/>
                  </a:lnTo>
                  <a:lnTo>
                    <a:pt x="998732" y="1363032"/>
                  </a:lnTo>
                  <a:lnTo>
                    <a:pt x="969165" y="1624272"/>
                  </a:lnTo>
                  <a:lnTo>
                    <a:pt x="763539" y="1460455"/>
                  </a:lnTo>
                  <a:lnTo>
                    <a:pt x="636253" y="1690493"/>
                  </a:lnTo>
                  <a:lnTo>
                    <a:pt x="508967" y="1460455"/>
                  </a:lnTo>
                  <a:lnTo>
                    <a:pt x="303341" y="1624272"/>
                  </a:lnTo>
                  <a:lnTo>
                    <a:pt x="273774" y="1363032"/>
                  </a:lnTo>
                  <a:lnTo>
                    <a:pt x="83999" y="1417606"/>
                  </a:lnTo>
                  <a:lnTo>
                    <a:pt x="51690" y="1329330"/>
                  </a:lnTo>
                  <a:lnTo>
                    <a:pt x="93764" y="1183022"/>
                  </a:lnTo>
                  <a:lnTo>
                    <a:pt x="15419" y="1174155"/>
                  </a:lnTo>
                  <a:lnTo>
                    <a:pt x="5594" y="1109778"/>
                  </a:lnTo>
                  <a:cubicBezTo>
                    <a:pt x="1895" y="1073355"/>
                    <a:pt x="0" y="1036399"/>
                    <a:pt x="0" y="999000"/>
                  </a:cubicBezTo>
                  <a:cubicBezTo>
                    <a:pt x="0" y="662412"/>
                    <a:pt x="153483" y="361671"/>
                    <a:pt x="394279" y="162948"/>
                  </a:cubicBezTo>
                  <a:lnTo>
                    <a:pt x="441989" y="127272"/>
                  </a:lnTo>
                  <a:lnTo>
                    <a:pt x="508967" y="180631"/>
                  </a:lnTo>
                  <a:lnTo>
                    <a:pt x="589207" y="35618"/>
                  </a:lnTo>
                  <a:lnTo>
                    <a:pt x="661729" y="682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7607843-AAD4-4337-ABCB-53624C886C70}"/>
                </a:ext>
              </a:extLst>
            </p:cNvPr>
            <p:cNvSpPr/>
            <p:nvPr/>
          </p:nvSpPr>
          <p:spPr bwMode="auto">
            <a:xfrm>
              <a:off x="7131837" y="4206556"/>
              <a:ext cx="1826793" cy="1680142"/>
            </a:xfrm>
            <a:custGeom>
              <a:avLst/>
              <a:gdLst>
                <a:gd name="connsiteX0" fmla="*/ 889352 w 1826793"/>
                <a:gd name="connsiteY0" fmla="*/ 486 h 1680142"/>
                <a:gd name="connsiteX1" fmla="*/ 938114 w 1826793"/>
                <a:gd name="connsiteY1" fmla="*/ 15875 h 1680142"/>
                <a:gd name="connsiteX2" fmla="*/ 946267 w 1826793"/>
                <a:gd name="connsiteY2" fmla="*/ 21635 h 1680142"/>
                <a:gd name="connsiteX3" fmla="*/ 1001967 w 1826793"/>
                <a:gd name="connsiteY3" fmla="*/ 55677 h 1680142"/>
                <a:gd name="connsiteX4" fmla="*/ 1329446 w 1826793"/>
                <a:gd name="connsiteY4" fmla="*/ 402017 h 1680142"/>
                <a:gd name="connsiteX5" fmla="*/ 1356786 w 1826793"/>
                <a:gd name="connsiteY5" fmla="*/ 452524 h 1680142"/>
                <a:gd name="connsiteX6" fmla="*/ 1390855 w 1826793"/>
                <a:gd name="connsiteY6" fmla="*/ 475000 h 1680142"/>
                <a:gd name="connsiteX7" fmla="*/ 1521203 w 1826793"/>
                <a:gd name="connsiteY7" fmla="*/ 586226 h 1680142"/>
                <a:gd name="connsiteX8" fmla="*/ 1769943 w 1826793"/>
                <a:gd name="connsiteY8" fmla="*/ 1018402 h 1680142"/>
                <a:gd name="connsiteX9" fmla="*/ 1774686 w 1826793"/>
                <a:gd name="connsiteY9" fmla="*/ 1053846 h 1680142"/>
                <a:gd name="connsiteX10" fmla="*/ 1802559 w 1826793"/>
                <a:gd name="connsiteY10" fmla="*/ 1116152 h 1680142"/>
                <a:gd name="connsiteX11" fmla="*/ 1826793 w 1826793"/>
                <a:gd name="connsiteY11" fmla="*/ 1164666 h 1680142"/>
                <a:gd name="connsiteX12" fmla="*/ 1814437 w 1826793"/>
                <a:gd name="connsiteY12" fmla="*/ 1212722 h 1680142"/>
                <a:gd name="connsiteX13" fmla="*/ 1615737 w 1826793"/>
                <a:gd name="connsiteY13" fmla="*/ 1579716 h 1680142"/>
                <a:gd name="connsiteX14" fmla="*/ 1546693 w 1826793"/>
                <a:gd name="connsiteY14" fmla="*/ 1655683 h 1680142"/>
                <a:gd name="connsiteX15" fmla="*/ 1413438 w 1826793"/>
                <a:gd name="connsiteY15" fmla="*/ 1424782 h 1680142"/>
                <a:gd name="connsiteX16" fmla="*/ 1393733 w 1826793"/>
                <a:gd name="connsiteY16" fmla="*/ 1433515 h 1680142"/>
                <a:gd name="connsiteX17" fmla="*/ 1139029 w 1826793"/>
                <a:gd name="connsiteY17" fmla="*/ 1473584 h 1680142"/>
                <a:gd name="connsiteX18" fmla="*/ 1134337 w 1826793"/>
                <a:gd name="connsiteY18" fmla="*/ 1473243 h 1680142"/>
                <a:gd name="connsiteX19" fmla="*/ 1131372 w 1826793"/>
                <a:gd name="connsiteY19" fmla="*/ 1476179 h 1680142"/>
                <a:gd name="connsiteX20" fmla="*/ 754761 w 1826793"/>
                <a:gd name="connsiteY20" fmla="*/ 1675823 h 1680142"/>
                <a:gd name="connsiteX21" fmla="*/ 754433 w 1826793"/>
                <a:gd name="connsiteY21" fmla="*/ 1674501 h 1680142"/>
                <a:gd name="connsiteX22" fmla="*/ 739154 w 1826793"/>
                <a:gd name="connsiteY22" fmla="*/ 1678404 h 1680142"/>
                <a:gd name="connsiteX23" fmla="*/ 708228 w 1826793"/>
                <a:gd name="connsiteY23" fmla="*/ 1679942 h 1680142"/>
                <a:gd name="connsiteX24" fmla="*/ 563325 w 1826793"/>
                <a:gd name="connsiteY24" fmla="*/ 1519476 h 1680142"/>
                <a:gd name="connsiteX25" fmla="*/ 663731 w 1826793"/>
                <a:gd name="connsiteY25" fmla="*/ 1383525 h 1680142"/>
                <a:gd name="connsiteX26" fmla="*/ 681242 w 1826793"/>
                <a:gd name="connsiteY26" fmla="*/ 1379050 h 1680142"/>
                <a:gd name="connsiteX27" fmla="*/ 681130 w 1826793"/>
                <a:gd name="connsiteY27" fmla="*/ 1378596 h 1680142"/>
                <a:gd name="connsiteX28" fmla="*/ 997207 w 1826793"/>
                <a:gd name="connsiteY28" fmla="*/ 1172491 h 1680142"/>
                <a:gd name="connsiteX29" fmla="*/ 1013120 w 1826793"/>
                <a:gd name="connsiteY29" fmla="*/ 1149325 h 1680142"/>
                <a:gd name="connsiteX30" fmla="*/ 981526 w 1826793"/>
                <a:gd name="connsiteY30" fmla="*/ 1128460 h 1680142"/>
                <a:gd name="connsiteX31" fmla="*/ 333533 w 1826793"/>
                <a:gd name="connsiteY31" fmla="*/ 1128944 h 1680142"/>
                <a:gd name="connsiteX32" fmla="*/ 292449 w 1826793"/>
                <a:gd name="connsiteY32" fmla="*/ 1156337 h 1680142"/>
                <a:gd name="connsiteX33" fmla="*/ 286296 w 1826793"/>
                <a:gd name="connsiteY33" fmla="*/ 1161912 h 1680142"/>
                <a:gd name="connsiteX34" fmla="*/ 263428 w 1826793"/>
                <a:gd name="connsiteY34" fmla="*/ 1175652 h 1680142"/>
                <a:gd name="connsiteX35" fmla="*/ 89584 w 1826793"/>
                <a:gd name="connsiteY35" fmla="*/ 1116762 h 1680142"/>
                <a:gd name="connsiteX36" fmla="*/ 130867 w 1826793"/>
                <a:gd name="connsiteY36" fmla="*/ 958531 h 1680142"/>
                <a:gd name="connsiteX37" fmla="*/ 138981 w 1826793"/>
                <a:gd name="connsiteY37" fmla="*/ 953655 h 1680142"/>
                <a:gd name="connsiteX38" fmla="*/ 138907 w 1826793"/>
                <a:gd name="connsiteY38" fmla="*/ 953553 h 1680142"/>
                <a:gd name="connsiteX39" fmla="*/ 201839 w 1826793"/>
                <a:gd name="connsiteY39" fmla="*/ 911593 h 1680142"/>
                <a:gd name="connsiteX40" fmla="*/ 267238 w 1826793"/>
                <a:gd name="connsiteY40" fmla="*/ 875622 h 1680142"/>
                <a:gd name="connsiteX41" fmla="*/ 635842 w 1826793"/>
                <a:gd name="connsiteY41" fmla="*/ 784503 h 1680142"/>
                <a:gd name="connsiteX42" fmla="*/ 687324 w 1826793"/>
                <a:gd name="connsiteY42" fmla="*/ 785984 h 1680142"/>
                <a:gd name="connsiteX43" fmla="*/ 635262 w 1826793"/>
                <a:gd name="connsiteY43" fmla="*/ 773727 h 1680142"/>
                <a:gd name="connsiteX44" fmla="*/ 203289 w 1826793"/>
                <a:gd name="connsiteY44" fmla="*/ 813705 h 1680142"/>
                <a:gd name="connsiteX45" fmla="*/ 202902 w 1826793"/>
                <a:gd name="connsiteY45" fmla="*/ 812727 h 1680142"/>
                <a:gd name="connsiteX46" fmla="*/ 184269 w 1826793"/>
                <a:gd name="connsiteY46" fmla="*/ 821192 h 1680142"/>
                <a:gd name="connsiteX47" fmla="*/ 17990 w 1826793"/>
                <a:gd name="connsiteY47" fmla="*/ 761056 h 1680142"/>
                <a:gd name="connsiteX48" fmla="*/ 72554 w 1826793"/>
                <a:gd name="connsiteY48" fmla="*/ 570180 h 1680142"/>
                <a:gd name="connsiteX49" fmla="*/ 98860 w 1826793"/>
                <a:gd name="connsiteY49" fmla="*/ 558229 h 1680142"/>
                <a:gd name="connsiteX50" fmla="*/ 105279 w 1826793"/>
                <a:gd name="connsiteY50" fmla="*/ 556713 h 1680142"/>
                <a:gd name="connsiteX51" fmla="*/ 184793 w 1826793"/>
                <a:gd name="connsiteY51" fmla="*/ 529071 h 1680142"/>
                <a:gd name="connsiteX52" fmla="*/ 771446 w 1826793"/>
                <a:gd name="connsiteY52" fmla="*/ 523440 h 1680142"/>
                <a:gd name="connsiteX53" fmla="*/ 805994 w 1826793"/>
                <a:gd name="connsiteY53" fmla="*/ 534886 h 1680142"/>
                <a:gd name="connsiteX54" fmla="*/ 783251 w 1826793"/>
                <a:gd name="connsiteY54" fmla="*/ 522884 h 1680142"/>
                <a:gd name="connsiteX55" fmla="*/ 415795 w 1826793"/>
                <a:gd name="connsiteY55" fmla="*/ 445808 h 1680142"/>
                <a:gd name="connsiteX56" fmla="*/ 356857 w 1826793"/>
                <a:gd name="connsiteY56" fmla="*/ 450351 h 1680142"/>
                <a:gd name="connsiteX57" fmla="*/ 343826 w 1826793"/>
                <a:gd name="connsiteY57" fmla="*/ 453159 h 1680142"/>
                <a:gd name="connsiteX58" fmla="*/ 216580 w 1826793"/>
                <a:gd name="connsiteY58" fmla="*/ 387193 h 1680142"/>
                <a:gd name="connsiteX59" fmla="*/ 260542 w 1826793"/>
                <a:gd name="connsiteY59" fmla="*/ 210486 h 1680142"/>
                <a:gd name="connsiteX60" fmla="*/ 308310 w 1826793"/>
                <a:gd name="connsiteY60" fmla="*/ 194799 h 1680142"/>
                <a:gd name="connsiteX61" fmla="*/ 315319 w 1826793"/>
                <a:gd name="connsiteY61" fmla="*/ 194721 h 1680142"/>
                <a:gd name="connsiteX62" fmla="*/ 407384 w 1826793"/>
                <a:gd name="connsiteY62" fmla="*/ 187626 h 1680142"/>
                <a:gd name="connsiteX63" fmla="*/ 949685 w 1826793"/>
                <a:gd name="connsiteY63" fmla="*/ 318178 h 1680142"/>
                <a:gd name="connsiteX64" fmla="*/ 973195 w 1826793"/>
                <a:gd name="connsiteY64" fmla="*/ 332563 h 1680142"/>
                <a:gd name="connsiteX65" fmla="*/ 979116 w 1826793"/>
                <a:gd name="connsiteY65" fmla="*/ 332060 h 1680142"/>
                <a:gd name="connsiteX66" fmla="*/ 960233 w 1826793"/>
                <a:gd name="connsiteY66" fmla="*/ 314485 h 1680142"/>
                <a:gd name="connsiteX67" fmla="*/ 874105 w 1826793"/>
                <a:gd name="connsiteY67" fmla="*/ 248951 h 1680142"/>
                <a:gd name="connsiteX68" fmla="*/ 832827 w 1826793"/>
                <a:gd name="connsiteY68" fmla="*/ 223724 h 1680142"/>
                <a:gd name="connsiteX69" fmla="*/ 827644 w 1826793"/>
                <a:gd name="connsiteY69" fmla="*/ 221386 h 1680142"/>
                <a:gd name="connsiteX70" fmla="*/ 791601 w 1826793"/>
                <a:gd name="connsiteY70" fmla="*/ 190180 h 1680142"/>
                <a:gd name="connsiteX71" fmla="*/ 808713 w 1826793"/>
                <a:gd name="connsiteY71" fmla="*/ 24015 h 1680142"/>
                <a:gd name="connsiteX72" fmla="*/ 839190 w 1826793"/>
                <a:gd name="connsiteY72" fmla="*/ 6992 h 1680142"/>
                <a:gd name="connsiteX73" fmla="*/ 889352 w 1826793"/>
                <a:gd name="connsiteY73" fmla="*/ 486 h 1680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826793" h="1680142">
                  <a:moveTo>
                    <a:pt x="889352" y="486"/>
                  </a:moveTo>
                  <a:cubicBezTo>
                    <a:pt x="906261" y="2025"/>
                    <a:pt x="922936" y="7214"/>
                    <a:pt x="938114" y="15875"/>
                  </a:cubicBezTo>
                  <a:lnTo>
                    <a:pt x="946267" y="21635"/>
                  </a:lnTo>
                  <a:lnTo>
                    <a:pt x="1001967" y="55677"/>
                  </a:lnTo>
                  <a:cubicBezTo>
                    <a:pt x="1138228" y="145778"/>
                    <a:pt x="1249411" y="264943"/>
                    <a:pt x="1329446" y="402017"/>
                  </a:cubicBezTo>
                  <a:cubicBezTo>
                    <a:pt x="1338560" y="418853"/>
                    <a:pt x="1347672" y="435688"/>
                    <a:pt x="1356786" y="452524"/>
                  </a:cubicBezTo>
                  <a:lnTo>
                    <a:pt x="1390855" y="475000"/>
                  </a:lnTo>
                  <a:cubicBezTo>
                    <a:pt x="1435471" y="507159"/>
                    <a:pt x="1479323" y="544345"/>
                    <a:pt x="1521203" y="586226"/>
                  </a:cubicBezTo>
                  <a:cubicBezTo>
                    <a:pt x="1658270" y="723292"/>
                    <a:pt x="1745034" y="881465"/>
                    <a:pt x="1769943" y="1018402"/>
                  </a:cubicBezTo>
                  <a:lnTo>
                    <a:pt x="1774686" y="1053846"/>
                  </a:lnTo>
                  <a:cubicBezTo>
                    <a:pt x="1780482" y="1070124"/>
                    <a:pt x="1790342" y="1091320"/>
                    <a:pt x="1802559" y="1116152"/>
                  </a:cubicBezTo>
                  <a:lnTo>
                    <a:pt x="1826793" y="1164666"/>
                  </a:lnTo>
                  <a:lnTo>
                    <a:pt x="1814437" y="1212722"/>
                  </a:lnTo>
                  <a:cubicBezTo>
                    <a:pt x="1772228" y="1348428"/>
                    <a:pt x="1704058" y="1472695"/>
                    <a:pt x="1615737" y="1579716"/>
                  </a:cubicBezTo>
                  <a:lnTo>
                    <a:pt x="1546693" y="1655683"/>
                  </a:lnTo>
                  <a:lnTo>
                    <a:pt x="1413438" y="1424782"/>
                  </a:lnTo>
                  <a:lnTo>
                    <a:pt x="1393733" y="1433515"/>
                  </a:lnTo>
                  <a:cubicBezTo>
                    <a:pt x="1316235" y="1463622"/>
                    <a:pt x="1229339" y="1476889"/>
                    <a:pt x="1139029" y="1473584"/>
                  </a:cubicBezTo>
                  <a:lnTo>
                    <a:pt x="1134337" y="1473243"/>
                  </a:lnTo>
                  <a:lnTo>
                    <a:pt x="1131372" y="1476179"/>
                  </a:lnTo>
                  <a:cubicBezTo>
                    <a:pt x="1025387" y="1571415"/>
                    <a:pt x="896532" y="1640703"/>
                    <a:pt x="754761" y="1675823"/>
                  </a:cubicBezTo>
                  <a:cubicBezTo>
                    <a:pt x="754652" y="1675382"/>
                    <a:pt x="754543" y="1674941"/>
                    <a:pt x="754433" y="1674501"/>
                  </a:cubicBezTo>
                  <a:lnTo>
                    <a:pt x="739154" y="1678404"/>
                  </a:lnTo>
                  <a:cubicBezTo>
                    <a:pt x="729113" y="1679933"/>
                    <a:pt x="718768" y="1680477"/>
                    <a:pt x="708228" y="1679942"/>
                  </a:cubicBezTo>
                  <a:cubicBezTo>
                    <a:pt x="623909" y="1675650"/>
                    <a:pt x="559034" y="1603807"/>
                    <a:pt x="563325" y="1519476"/>
                  </a:cubicBezTo>
                  <a:cubicBezTo>
                    <a:pt x="566544" y="1456227"/>
                    <a:pt x="607755" y="1403917"/>
                    <a:pt x="663731" y="1383525"/>
                  </a:cubicBezTo>
                  <a:lnTo>
                    <a:pt x="681242" y="1379050"/>
                  </a:lnTo>
                  <a:lnTo>
                    <a:pt x="681130" y="1378596"/>
                  </a:lnTo>
                  <a:cubicBezTo>
                    <a:pt x="807909" y="1347190"/>
                    <a:pt x="918847" y="1273879"/>
                    <a:pt x="997207" y="1172491"/>
                  </a:cubicBezTo>
                  <a:lnTo>
                    <a:pt x="1013120" y="1149325"/>
                  </a:lnTo>
                  <a:lnTo>
                    <a:pt x="981526" y="1128460"/>
                  </a:lnTo>
                  <a:cubicBezTo>
                    <a:pt x="783594" y="1008788"/>
                    <a:pt x="533392" y="1007703"/>
                    <a:pt x="333533" y="1128944"/>
                  </a:cubicBezTo>
                  <a:lnTo>
                    <a:pt x="292449" y="1156337"/>
                  </a:lnTo>
                  <a:lnTo>
                    <a:pt x="286296" y="1161912"/>
                  </a:lnTo>
                  <a:cubicBezTo>
                    <a:pt x="279280" y="1167130"/>
                    <a:pt x="271643" y="1171749"/>
                    <a:pt x="263428" y="1175652"/>
                  </a:cubicBezTo>
                  <a:cubicBezTo>
                    <a:pt x="197708" y="1206879"/>
                    <a:pt x="119875" y="1180513"/>
                    <a:pt x="89584" y="1116762"/>
                  </a:cubicBezTo>
                  <a:cubicBezTo>
                    <a:pt x="63080" y="1060979"/>
                    <a:pt x="81756" y="995059"/>
                    <a:pt x="130867" y="958531"/>
                  </a:cubicBezTo>
                  <a:lnTo>
                    <a:pt x="138981" y="953655"/>
                  </a:lnTo>
                  <a:cubicBezTo>
                    <a:pt x="138956" y="953621"/>
                    <a:pt x="138932" y="953588"/>
                    <a:pt x="138907" y="953553"/>
                  </a:cubicBezTo>
                  <a:cubicBezTo>
                    <a:pt x="159431" y="938567"/>
                    <a:pt x="180430" y="924580"/>
                    <a:pt x="201839" y="911593"/>
                  </a:cubicBezTo>
                  <a:cubicBezTo>
                    <a:pt x="223248" y="898604"/>
                    <a:pt x="245069" y="886615"/>
                    <a:pt x="267238" y="875622"/>
                  </a:cubicBezTo>
                  <a:cubicBezTo>
                    <a:pt x="383617" y="817907"/>
                    <a:pt x="509564" y="787645"/>
                    <a:pt x="635842" y="784503"/>
                  </a:cubicBezTo>
                  <a:lnTo>
                    <a:pt x="687324" y="785984"/>
                  </a:lnTo>
                  <a:lnTo>
                    <a:pt x="635262" y="773727"/>
                  </a:lnTo>
                  <a:cubicBezTo>
                    <a:pt x="493899" y="746311"/>
                    <a:pt x="344263" y="758069"/>
                    <a:pt x="203289" y="813705"/>
                  </a:cubicBezTo>
                  <a:cubicBezTo>
                    <a:pt x="203160" y="813380"/>
                    <a:pt x="203031" y="813053"/>
                    <a:pt x="202902" y="812727"/>
                  </a:cubicBezTo>
                  <a:lnTo>
                    <a:pt x="184269" y="821192"/>
                  </a:lnTo>
                  <a:cubicBezTo>
                    <a:pt x="121523" y="842557"/>
                    <a:pt x="51340" y="818820"/>
                    <a:pt x="17990" y="761056"/>
                  </a:cubicBezTo>
                  <a:cubicBezTo>
                    <a:pt x="-20124" y="695041"/>
                    <a:pt x="4305" y="609584"/>
                    <a:pt x="72554" y="570180"/>
                  </a:cubicBezTo>
                  <a:cubicBezTo>
                    <a:pt x="81084" y="565255"/>
                    <a:pt x="89896" y="561283"/>
                    <a:pt x="98860" y="558229"/>
                  </a:cubicBezTo>
                  <a:lnTo>
                    <a:pt x="105279" y="556713"/>
                  </a:lnTo>
                  <a:lnTo>
                    <a:pt x="184793" y="529071"/>
                  </a:lnTo>
                  <a:cubicBezTo>
                    <a:pt x="379562" y="470281"/>
                    <a:pt x="582865" y="470557"/>
                    <a:pt x="771446" y="523440"/>
                  </a:cubicBezTo>
                  <a:lnTo>
                    <a:pt x="805994" y="534886"/>
                  </a:lnTo>
                  <a:lnTo>
                    <a:pt x="783251" y="522884"/>
                  </a:lnTo>
                  <a:cubicBezTo>
                    <a:pt x="670953" y="469137"/>
                    <a:pt x="545386" y="441508"/>
                    <a:pt x="415795" y="445808"/>
                  </a:cubicBezTo>
                  <a:lnTo>
                    <a:pt x="356857" y="450351"/>
                  </a:lnTo>
                  <a:lnTo>
                    <a:pt x="343826" y="453159"/>
                  </a:lnTo>
                  <a:cubicBezTo>
                    <a:pt x="294582" y="458617"/>
                    <a:pt x="243721" y="434203"/>
                    <a:pt x="216580" y="387193"/>
                  </a:cubicBezTo>
                  <a:cubicBezTo>
                    <a:pt x="180391" y="324512"/>
                    <a:pt x="200074" y="245397"/>
                    <a:pt x="260542" y="210486"/>
                  </a:cubicBezTo>
                  <a:cubicBezTo>
                    <a:pt x="275660" y="201757"/>
                    <a:pt x="291895" y="196618"/>
                    <a:pt x="308310" y="194799"/>
                  </a:cubicBezTo>
                  <a:lnTo>
                    <a:pt x="315319" y="194721"/>
                  </a:lnTo>
                  <a:lnTo>
                    <a:pt x="407384" y="187626"/>
                  </a:lnTo>
                  <a:cubicBezTo>
                    <a:pt x="600728" y="181211"/>
                    <a:pt x="787311" y="228385"/>
                    <a:pt x="949685" y="318178"/>
                  </a:cubicBezTo>
                  <a:lnTo>
                    <a:pt x="973195" y="332563"/>
                  </a:lnTo>
                  <a:lnTo>
                    <a:pt x="979116" y="332060"/>
                  </a:lnTo>
                  <a:lnTo>
                    <a:pt x="960233" y="314485"/>
                  </a:lnTo>
                  <a:cubicBezTo>
                    <a:pt x="933193" y="290927"/>
                    <a:pt x="904447" y="269014"/>
                    <a:pt x="874105" y="248951"/>
                  </a:cubicBezTo>
                  <a:lnTo>
                    <a:pt x="832827" y="223724"/>
                  </a:lnTo>
                  <a:lnTo>
                    <a:pt x="827644" y="221386"/>
                  </a:lnTo>
                  <a:cubicBezTo>
                    <a:pt x="814150" y="213687"/>
                    <a:pt x="801841" y="203243"/>
                    <a:pt x="791601" y="190180"/>
                  </a:cubicBezTo>
                  <a:cubicBezTo>
                    <a:pt x="750639" y="137924"/>
                    <a:pt x="758301" y="63531"/>
                    <a:pt x="808713" y="24015"/>
                  </a:cubicBezTo>
                  <a:cubicBezTo>
                    <a:pt x="818165" y="16606"/>
                    <a:pt x="828448" y="10948"/>
                    <a:pt x="839190" y="6992"/>
                  </a:cubicBezTo>
                  <a:cubicBezTo>
                    <a:pt x="855302" y="1056"/>
                    <a:pt x="872444" y="-1054"/>
                    <a:pt x="889352" y="486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41EB835D-39C2-4DEF-91DE-53F9A06DF526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指注意マーク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653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23671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pptxi81_指注意マーク</dc:title>
  <dc:subject>pptxi81_指注意マーク</dc:subject>
  <dc:creator>でじけろお</dc:creator>
  <cp:revision>1</cp:revision>
  <dcterms:created xsi:type="dcterms:W3CDTF">2018-05-20T00:31:01Z</dcterms:created>
  <dcterms:modified xsi:type="dcterms:W3CDTF">2022-03-06T23:02:03Z</dcterms:modified>
  <cp:version>1</cp:version>
</cp:coreProperties>
</file>